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CCCCFF"/>
    <a:srgbClr val="CCECFF"/>
    <a:srgbClr val="FFFFFF"/>
    <a:srgbClr val="00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FC6CD-76BF-4392-A337-A4088D7F7405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0BD81-73F5-44EF-96B2-84D3923714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52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0BD81-73F5-44EF-96B2-84D3923714E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48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1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500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9940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47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0323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0089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298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884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371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0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821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811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34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9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9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6851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DD603-1271-4137-95FB-25A6EBD284FE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1754F56-6CC3-41EE-BB6B-EFDEAF23D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4" y="1473200"/>
            <a:ext cx="8911687" cy="4438022"/>
          </a:xfrm>
          <a:solidFill>
            <a:srgbClr val="CCCC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Подготовка к написанию сжатого изложения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в формате ОГЭ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русского языка: Серебрякова Ж. А.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36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сжатого изложения-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ратко в обобщенной форме передать содержание текста,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тобрать существенную информацию,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сключить подробности.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10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32525" y="573310"/>
            <a:ext cx="8911687" cy="1280890"/>
          </a:xfrm>
        </p:spPr>
        <p:txBody>
          <a:bodyPr/>
          <a:lstStyle/>
          <a:p>
            <a:r>
              <a:rPr lang="ru-RU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работы над сжатым изложением</a:t>
            </a:r>
            <a:endParaRPr lang="ru-RU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525" y="1213755"/>
            <a:ext cx="8968325" cy="5047345"/>
          </a:xfrm>
          <a:noFill/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1.Прочитать (прослушать) текст, определить тему текста.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2.Определить тип речи (повествование, рассуждение, описание).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3.Если это рассуждение, то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текста соответствуют схеме: тезис-аргументы-вывод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4.Определить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5.Определить основную мысль текста в соответствии в соответствии с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микротемами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6.Применить способы сжатия текста (исключение, обобщение, упрощение).</a:t>
            </a: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7.Записать текст. 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94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42125" y="1208310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1100" y="1848755"/>
            <a:ext cx="8901112" cy="301562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каждой смысловой части текста, которая отражает часть общей темы, единой для всего текста.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Сумма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передает основное содержание текста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479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Приемы сжатия текста :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1500" y="1371600"/>
            <a:ext cx="8964612" cy="49911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9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Исключение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слов, словосочетаний, предложений,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или нескольких синонимов в ряду однородных членов,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вводных, уточняющих и поясняющих конструкций.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9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Обобщение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(перевод частного в общее, свертывание исходной информации за счет обобщения)-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однородных членов предложений обобщающим понятием,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сложного предложения путем слияния двух смежных</a:t>
            </a:r>
          </a:p>
          <a:p>
            <a:pPr marL="0" indent="0">
              <a:buNone/>
            </a:pP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предложений, повествующих об одном и том же предмете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речи.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96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Упрощение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endParaRPr lang="ru-RU" sz="9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сложноподчинённого предложения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простым,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 диалога или прямой речи в </a:t>
            </a: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косвенную,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замена </a:t>
            </a:r>
            <a:r>
              <a:rPr lang="ru-RU" sz="9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фрагмента текста синонимичным выражением.</a:t>
            </a:r>
          </a:p>
          <a:p>
            <a:pPr marL="0" indent="0">
              <a:buNone/>
            </a:pPr>
            <a:r>
              <a:rPr lang="ru-RU" sz="9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94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 изложения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100" y="1188354"/>
            <a:ext cx="8913812" cy="56696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1.Я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вспоминал сотни ответов мальчишек на вопрос: каким человеком тебе хочется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стать? 2.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 Сильным, храбрым, мужественным, умным, находчивым, бесстрашным...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3.И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никто не сказал: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добрым.4.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доброта не ставится в один ряд с такими доблестями, как мужество и храбрость?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5.Но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без доброты – подлинной теплоты сердца –  невозможна душевная красота человека.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Добрые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чувства, эмоциональная культура –  это средоточие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человечности.7.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Сегодня, когда в мире и так достаточно зла, нам стоит быть более терпимыми, внимательными и добрыми по отношению друг к другу, по отношению к окружающему живому миру и совершать самые смелые поступки во имя добра.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Следование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добра – путь самый приемлемый и единственный 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человека. 9.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испытан, он верен, он полезен – и человеку в одиночку и всему обществу в целом.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Учить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чувствовать и сочувствовать –  это самое трудное, что есть в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воспитании. 11.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добрые чувства не воспитаны в детстве, их никогда не воспитаешь, потому что они усваиваются одновременно с познанием первых и важнейших истин, главная из которых – это ценность жизни: чужой, своей, жизни животного мира и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растений.12.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детстве человек должен пройти эмоциональную школу – школу воспитания добрых чувств.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Человечность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доброта, доброжелательность рождаются в заботах, волнениях, радостях и печалях.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(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В.А. Сухомлинскому) 183 слова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093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Сжатый текст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каким человеком тебе хочется стать? Никто не сказал: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добрым. Но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без доброты невозможна душевная красота человека.</a:t>
            </a:r>
          </a:p>
          <a:p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Добрые чувства- это средоточие человечности. Сегодня нам стоит быть более добрыми  и совершать самые смелые поступки во имя добра. Следование путем добра – путь полезный и человеку в одиночку и всему обществу.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чувствовать и сочувствовать – самое трудное в воспитании. Если добрые чувства не воспитаны в детстве, их никогда не воспитаешь. Доброта рождается в радостях и печалях в  детстве. </a:t>
            </a:r>
          </a:p>
        </p:txBody>
      </p:sp>
    </p:spTree>
    <p:extLst>
      <p:ext uri="{BB962C8B-B14F-4D97-AF65-F5344CB8AC3E}">
        <p14:creationId xmlns:p14="http://schemas.microsoft.com/office/powerpoint/2010/main" val="144095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9825" y="509810"/>
            <a:ext cx="8911687" cy="1280890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73382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276</Words>
  <Application>Microsoft Office PowerPoint</Application>
  <PresentationFormat>Широкоэкранный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Wingdings 3</vt:lpstr>
      <vt:lpstr>Легкий дым</vt:lpstr>
      <vt:lpstr> </vt:lpstr>
      <vt:lpstr>Признаки сжатого изложения-</vt:lpstr>
      <vt:lpstr>Алгоритм работы над сжатым изложением</vt:lpstr>
      <vt:lpstr>Микротема - это</vt:lpstr>
      <vt:lpstr>Приемы сжатия текста :</vt:lpstr>
      <vt:lpstr>Текст изложения</vt:lpstr>
      <vt:lpstr> Сжатый текст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Урок развития речи</dc:title>
  <dc:creator>Жанна Серебрякова</dc:creator>
  <cp:lastModifiedBy>Сайкина Елена</cp:lastModifiedBy>
  <cp:revision>29</cp:revision>
  <dcterms:created xsi:type="dcterms:W3CDTF">2015-04-13T09:03:11Z</dcterms:created>
  <dcterms:modified xsi:type="dcterms:W3CDTF">2023-03-09T13:00:41Z</dcterms:modified>
</cp:coreProperties>
</file>