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0" r:id="rId4"/>
  </p:sldMasterIdLst>
  <p:notesMasterIdLst>
    <p:notesMasterId r:id="rId17"/>
  </p:notesMasterIdLst>
  <p:handoutMasterIdLst>
    <p:handoutMasterId r:id="rId18"/>
  </p:handoutMasterIdLst>
  <p:sldIdLst>
    <p:sldId id="264" r:id="rId5"/>
    <p:sldId id="283" r:id="rId6"/>
    <p:sldId id="286" r:id="rId7"/>
    <p:sldId id="287" r:id="rId8"/>
    <p:sldId id="276" r:id="rId9"/>
    <p:sldId id="281" r:id="rId10"/>
    <p:sldId id="284" r:id="rId11"/>
    <p:sldId id="270" r:id="rId12"/>
    <p:sldId id="288" r:id="rId13"/>
    <p:sldId id="285" r:id="rId14"/>
    <p:sldId id="289" r:id="rId15"/>
    <p:sldId id="290" r:id="rId16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18DB30-B46E-8DE2-698C-1C0117D4A265}" v="205" dt="2024-02-13T22:27:08.893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337" autoAdjust="0"/>
  </p:normalViewPr>
  <p:slideViewPr>
    <p:cSldViewPr showGuides="1">
      <p:cViewPr varScale="1">
        <p:scale>
          <a:sx n="83" d="100"/>
          <a:sy n="83" d="100"/>
        </p:scale>
        <p:origin x="197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355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1E87-06F4-4737-958D-959E7AA069DA}" type="doc">
      <dgm:prSet loTypeId="urn:microsoft.com/office/officeart/2005/8/layout/hierarchy4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78B84F5-B795-49A7-8A4D-31DC15A56E5A}">
      <dgm:prSet phldrT="[Text]" phldr="0"/>
      <dgm:spPr/>
      <dgm:t>
        <a:bodyPr/>
        <a:lstStyle/>
        <a:p>
          <a:r>
            <a:rPr lang="en-US" dirty="0">
              <a:latin typeface="Calibri Light" panose="020F0302020204030204"/>
            </a:rPr>
            <a:t>Противоречия:</a:t>
          </a:r>
          <a:endParaRPr lang="en-US" dirty="0"/>
        </a:p>
      </dgm:t>
    </dgm:pt>
    <dgm:pt modelId="{99EB4C66-05D6-4BFC-9B15-F9CE9F16ED8D}" type="parTrans" cxnId="{1C06013B-5B2D-4439-A7F0-51CAECFFBA15}">
      <dgm:prSet/>
      <dgm:spPr/>
      <dgm:t>
        <a:bodyPr/>
        <a:lstStyle/>
        <a:p>
          <a:endParaRPr lang="en-US"/>
        </a:p>
      </dgm:t>
    </dgm:pt>
    <dgm:pt modelId="{0D9F85E6-7C5B-43F5-8E28-4CC14141405F}" type="sibTrans" cxnId="{1C06013B-5B2D-4439-A7F0-51CAECFFBA15}">
      <dgm:prSet/>
      <dgm:spPr/>
      <dgm:t>
        <a:bodyPr/>
        <a:lstStyle/>
        <a:p>
          <a:endParaRPr lang="en-US"/>
        </a:p>
      </dgm:t>
    </dgm:pt>
    <dgm:pt modelId="{84FEC890-AC45-499A-A2F9-C7EBB57F25A6}" type="pres">
      <dgm:prSet presAssocID="{66611E87-06F4-4737-958D-959E7AA069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572B1F-80C4-4FE2-B632-558A0D1E2201}" type="pres">
      <dgm:prSet presAssocID="{578B84F5-B795-49A7-8A4D-31DC15A56E5A}" presName="vertOne" presStyleCnt="0"/>
      <dgm:spPr/>
    </dgm:pt>
    <dgm:pt modelId="{4D329CFE-159F-4ADD-9115-AA7C28995313}" type="pres">
      <dgm:prSet presAssocID="{578B84F5-B795-49A7-8A4D-31DC15A56E5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B8134C-3B50-48D1-9C7F-926D0836575F}" type="pres">
      <dgm:prSet presAssocID="{578B84F5-B795-49A7-8A4D-31DC15A56E5A}" presName="horzOne" presStyleCnt="0"/>
      <dgm:spPr/>
    </dgm:pt>
  </dgm:ptLst>
  <dgm:cxnLst>
    <dgm:cxn modelId="{9F2E016A-2FE6-4BCE-93B3-8DFA280D4317}" type="presOf" srcId="{66611E87-06F4-4737-958D-959E7AA069DA}" destId="{84FEC890-AC45-499A-A2F9-C7EBB57F25A6}" srcOrd="0" destOrd="0" presId="urn:microsoft.com/office/officeart/2005/8/layout/hierarchy4"/>
    <dgm:cxn modelId="{1C06013B-5B2D-4439-A7F0-51CAECFFBA15}" srcId="{66611E87-06F4-4737-958D-959E7AA069DA}" destId="{578B84F5-B795-49A7-8A4D-31DC15A56E5A}" srcOrd="0" destOrd="0" parTransId="{99EB4C66-05D6-4BFC-9B15-F9CE9F16ED8D}" sibTransId="{0D9F85E6-7C5B-43F5-8E28-4CC14141405F}"/>
    <dgm:cxn modelId="{BB196F65-5706-48BB-92DF-9579DAF647C9}" type="presOf" srcId="{578B84F5-B795-49A7-8A4D-31DC15A56E5A}" destId="{4D329CFE-159F-4ADD-9115-AA7C28995313}" srcOrd="0" destOrd="0" presId="urn:microsoft.com/office/officeart/2005/8/layout/hierarchy4"/>
    <dgm:cxn modelId="{C06EA524-7057-4115-A37F-784E8164FDA2}" type="presParOf" srcId="{84FEC890-AC45-499A-A2F9-C7EBB57F25A6}" destId="{B9572B1F-80C4-4FE2-B632-558A0D1E2201}" srcOrd="0" destOrd="0" presId="urn:microsoft.com/office/officeart/2005/8/layout/hierarchy4"/>
    <dgm:cxn modelId="{46BB8E8E-75E2-49A7-824C-A02CE8C94980}" type="presParOf" srcId="{B9572B1F-80C4-4FE2-B632-558A0D1E2201}" destId="{4D329CFE-159F-4ADD-9115-AA7C28995313}" srcOrd="0" destOrd="0" presId="urn:microsoft.com/office/officeart/2005/8/layout/hierarchy4"/>
    <dgm:cxn modelId="{8EE6DF41-AF56-430D-8105-F95BF4A5D307}" type="presParOf" srcId="{B9572B1F-80C4-4FE2-B632-558A0D1E2201}" destId="{30B8134C-3B50-48D1-9C7F-926D0836575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96CDD1-966C-4D4D-AC65-3271932635DD}" type="doc">
      <dgm:prSet loTypeId="urn:microsoft.com/office/officeart/2005/8/layout/cycle3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38DD016-9BDB-4981-AA41-D60191AE6CBF}">
      <dgm:prSet phldrT="[Text]" phldr="0"/>
      <dgm:spPr/>
      <dgm:t>
        <a:bodyPr/>
        <a:lstStyle/>
        <a:p>
          <a:r>
            <a:rPr lang="en-US" dirty="0" err="1">
              <a:latin typeface="Calibri Light" panose="020F0302020204030204"/>
            </a:rPr>
            <a:t>Аудирование</a:t>
          </a:r>
          <a:endParaRPr lang="en-US" dirty="0"/>
        </a:p>
      </dgm:t>
    </dgm:pt>
    <dgm:pt modelId="{737C39BD-19D1-4D07-8E84-3C766A8EEA07}" type="parTrans" cxnId="{338DB6AB-24E9-4B4F-A91B-E6F427F28C10}">
      <dgm:prSet/>
      <dgm:spPr/>
      <dgm:t>
        <a:bodyPr/>
        <a:lstStyle/>
        <a:p>
          <a:endParaRPr lang="en-US"/>
        </a:p>
      </dgm:t>
    </dgm:pt>
    <dgm:pt modelId="{92B37FC6-B3F8-4A29-8A1A-FF77B6CE1744}" type="sibTrans" cxnId="{338DB6AB-24E9-4B4F-A91B-E6F427F28C10}">
      <dgm:prSet/>
      <dgm:spPr/>
      <dgm:t>
        <a:bodyPr/>
        <a:lstStyle/>
        <a:p>
          <a:endParaRPr lang="en-US"/>
        </a:p>
      </dgm:t>
    </dgm:pt>
    <dgm:pt modelId="{6039A81B-3802-41A2-B416-E0455B4641F1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Восприятие</a:t>
          </a:r>
          <a:r>
            <a:rPr lang="en-US" dirty="0">
              <a:latin typeface="Calibri Light" panose="020F0302020204030204"/>
            </a:rPr>
            <a:t> - </a:t>
          </a:r>
          <a:r>
            <a:rPr lang="en-US" dirty="0" err="1">
              <a:latin typeface="Calibri Light" panose="020F0302020204030204"/>
            </a:rPr>
            <a:t>анализ</a:t>
          </a:r>
          <a:r>
            <a:rPr lang="en-US" dirty="0">
              <a:latin typeface="Calibri Light" panose="020F0302020204030204"/>
            </a:rPr>
            <a:t> и </a:t>
          </a:r>
          <a:r>
            <a:rPr lang="en-US" dirty="0" err="1">
              <a:latin typeface="Calibri Light" panose="020F0302020204030204"/>
            </a:rPr>
            <a:t>синтез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материальных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средств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языка</a:t>
          </a:r>
          <a:endParaRPr lang="en-US" dirty="0"/>
        </a:p>
      </dgm:t>
    </dgm:pt>
    <dgm:pt modelId="{1E6EEB52-947E-4923-9B53-27F268442722}" type="parTrans" cxnId="{C6B8033B-7EAA-4BB1-930C-B6659C684F56}">
      <dgm:prSet/>
      <dgm:spPr/>
      <dgm:t>
        <a:bodyPr/>
        <a:lstStyle/>
        <a:p>
          <a:endParaRPr lang="en-US"/>
        </a:p>
      </dgm:t>
    </dgm:pt>
    <dgm:pt modelId="{CD0C21E8-591A-4585-B9A2-3231E2B96B2A}" type="sibTrans" cxnId="{C6B8033B-7EAA-4BB1-930C-B6659C684F56}">
      <dgm:prSet/>
      <dgm:spPr/>
      <dgm:t>
        <a:bodyPr/>
        <a:lstStyle/>
        <a:p>
          <a:endParaRPr lang="en-US"/>
        </a:p>
      </dgm:t>
    </dgm:pt>
    <dgm:pt modelId="{DA710690-AFE9-4570-ADAF-71081827923B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Понимание</a:t>
          </a:r>
          <a:r>
            <a:rPr lang="en-US" dirty="0">
              <a:latin typeface="Calibri Light" panose="020F0302020204030204"/>
            </a:rPr>
            <a:t> - </a:t>
          </a:r>
          <a:r>
            <a:rPr lang="en-US" dirty="0" err="1">
              <a:latin typeface="Calibri Light" panose="020F0302020204030204"/>
            </a:rPr>
            <a:t>результат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анализа</a:t>
          </a:r>
          <a:r>
            <a:rPr lang="en-US" dirty="0">
              <a:latin typeface="Calibri Light" panose="020F0302020204030204"/>
            </a:rPr>
            <a:t> и </a:t>
          </a:r>
          <a:r>
            <a:rPr lang="en-US" dirty="0" err="1">
              <a:latin typeface="Calibri Light" panose="020F0302020204030204"/>
            </a:rPr>
            <a:t>синтеза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смысловых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значений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этих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средств</a:t>
          </a:r>
          <a:endParaRPr lang="en-US" dirty="0"/>
        </a:p>
      </dgm:t>
    </dgm:pt>
    <dgm:pt modelId="{A26120EE-AC0E-44EC-871A-BF1C53817A80}" type="parTrans" cxnId="{8A3E02BA-DF41-4D57-B425-C80FFF6A3193}">
      <dgm:prSet/>
      <dgm:spPr/>
      <dgm:t>
        <a:bodyPr/>
        <a:lstStyle/>
        <a:p>
          <a:endParaRPr lang="en-US"/>
        </a:p>
      </dgm:t>
    </dgm:pt>
    <dgm:pt modelId="{52353860-9243-4CEE-8D16-AAE846440448}" type="sibTrans" cxnId="{8A3E02BA-DF41-4D57-B425-C80FFF6A3193}">
      <dgm:prSet/>
      <dgm:spPr/>
      <dgm:t>
        <a:bodyPr/>
        <a:lstStyle/>
        <a:p>
          <a:endParaRPr lang="en-US"/>
        </a:p>
      </dgm:t>
    </dgm:pt>
    <dgm:pt modelId="{3D584CFC-EA8E-4CFC-A8AE-81FBB77A174F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Активная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переработка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полученной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информции</a:t>
          </a:r>
        </a:p>
      </dgm:t>
    </dgm:pt>
    <dgm:pt modelId="{C009B862-87E0-451E-866C-2ED8C69B291A}" type="parTrans" cxnId="{6D455930-A65B-4B48-B1BC-69809C189D3A}">
      <dgm:prSet/>
      <dgm:spPr/>
      <dgm:t>
        <a:bodyPr/>
        <a:lstStyle/>
        <a:p>
          <a:endParaRPr lang="ru-RU"/>
        </a:p>
      </dgm:t>
    </dgm:pt>
    <dgm:pt modelId="{47577B58-E2B0-4E5B-BBFF-E478F5714A3C}" type="sibTrans" cxnId="{6D455930-A65B-4B48-B1BC-69809C189D3A}">
      <dgm:prSet/>
      <dgm:spPr/>
      <dgm:t>
        <a:bodyPr/>
        <a:lstStyle/>
        <a:p>
          <a:endParaRPr lang="ru-RU"/>
        </a:p>
      </dgm:t>
    </dgm:pt>
    <dgm:pt modelId="{AA652444-EE28-4414-A3C0-F1F9D468A7FD}" type="pres">
      <dgm:prSet presAssocID="{FC96CDD1-966C-4D4D-AC65-3271932635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854400-E988-439A-B87C-3BE3486045C9}" type="pres">
      <dgm:prSet presAssocID="{FC96CDD1-966C-4D4D-AC65-3271932635DD}" presName="cycle" presStyleCnt="0"/>
      <dgm:spPr/>
    </dgm:pt>
    <dgm:pt modelId="{B481528E-2F75-42AC-A2E6-EC7579571382}" type="pres">
      <dgm:prSet presAssocID="{338DD016-9BDB-4981-AA41-D60191AE6CBF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FF5A6-5E27-4AEA-A60E-556D65577DF0}" type="pres">
      <dgm:prSet presAssocID="{92B37FC6-B3F8-4A29-8A1A-FF77B6CE174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8EEFC14-32E1-452B-9B0E-717BD59344ED}" type="pres">
      <dgm:prSet presAssocID="{6039A81B-3802-41A2-B416-E0455B4641F1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967C5-ED9D-4DB7-A145-27198D2F347C}" type="pres">
      <dgm:prSet presAssocID="{DA710690-AFE9-4570-ADAF-71081827923B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E6D11-ED44-4F6D-9F4C-C7F99DDD9351}" type="pres">
      <dgm:prSet presAssocID="{3D584CFC-EA8E-4CFC-A8AE-81FBB77A174F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455930-A65B-4B48-B1BC-69809C189D3A}" srcId="{FC96CDD1-966C-4D4D-AC65-3271932635DD}" destId="{3D584CFC-EA8E-4CFC-A8AE-81FBB77A174F}" srcOrd="3" destOrd="0" parTransId="{C009B862-87E0-451E-866C-2ED8C69B291A}" sibTransId="{47577B58-E2B0-4E5B-BBFF-E478F5714A3C}"/>
    <dgm:cxn modelId="{338DB6AB-24E9-4B4F-A91B-E6F427F28C10}" srcId="{FC96CDD1-966C-4D4D-AC65-3271932635DD}" destId="{338DD016-9BDB-4981-AA41-D60191AE6CBF}" srcOrd="0" destOrd="0" parTransId="{737C39BD-19D1-4D07-8E84-3C766A8EEA07}" sibTransId="{92B37FC6-B3F8-4A29-8A1A-FF77B6CE1744}"/>
    <dgm:cxn modelId="{BA983C95-A36E-4BB1-A444-6F67F7E8ECD9}" type="presOf" srcId="{92B37FC6-B3F8-4A29-8A1A-FF77B6CE1744}" destId="{C06FF5A6-5E27-4AEA-A60E-556D65577DF0}" srcOrd="0" destOrd="0" presId="urn:microsoft.com/office/officeart/2005/8/layout/cycle3"/>
    <dgm:cxn modelId="{8A3E02BA-DF41-4D57-B425-C80FFF6A3193}" srcId="{FC96CDD1-966C-4D4D-AC65-3271932635DD}" destId="{DA710690-AFE9-4570-ADAF-71081827923B}" srcOrd="2" destOrd="0" parTransId="{A26120EE-AC0E-44EC-871A-BF1C53817A80}" sibTransId="{52353860-9243-4CEE-8D16-AAE846440448}"/>
    <dgm:cxn modelId="{9DE45712-E70E-4ECA-ABD1-CF668A71D0D3}" type="presOf" srcId="{3D584CFC-EA8E-4CFC-A8AE-81FBB77A174F}" destId="{D2CE6D11-ED44-4F6D-9F4C-C7F99DDD9351}" srcOrd="0" destOrd="0" presId="urn:microsoft.com/office/officeart/2005/8/layout/cycle3"/>
    <dgm:cxn modelId="{A29AF4EE-B3DA-49A6-85FF-BE24942A7580}" type="presOf" srcId="{6039A81B-3802-41A2-B416-E0455B4641F1}" destId="{58EEFC14-32E1-452B-9B0E-717BD59344ED}" srcOrd="0" destOrd="0" presId="urn:microsoft.com/office/officeart/2005/8/layout/cycle3"/>
    <dgm:cxn modelId="{489766F0-89C6-433C-A3B3-CEEE9A3B0087}" type="presOf" srcId="{FC96CDD1-966C-4D4D-AC65-3271932635DD}" destId="{AA652444-EE28-4414-A3C0-F1F9D468A7FD}" srcOrd="0" destOrd="0" presId="urn:microsoft.com/office/officeart/2005/8/layout/cycle3"/>
    <dgm:cxn modelId="{C6B8033B-7EAA-4BB1-930C-B6659C684F56}" srcId="{FC96CDD1-966C-4D4D-AC65-3271932635DD}" destId="{6039A81B-3802-41A2-B416-E0455B4641F1}" srcOrd="1" destOrd="0" parTransId="{1E6EEB52-947E-4923-9B53-27F268442722}" sibTransId="{CD0C21E8-591A-4585-B9A2-3231E2B96B2A}"/>
    <dgm:cxn modelId="{1C46F6C9-A93D-4DE1-B07D-C8B3B4198219}" type="presOf" srcId="{338DD016-9BDB-4981-AA41-D60191AE6CBF}" destId="{B481528E-2F75-42AC-A2E6-EC7579571382}" srcOrd="0" destOrd="0" presId="urn:microsoft.com/office/officeart/2005/8/layout/cycle3"/>
    <dgm:cxn modelId="{CBE1D64A-8B05-4881-83C1-E7EB63C9A31E}" type="presOf" srcId="{DA710690-AFE9-4570-ADAF-71081827923B}" destId="{DB7967C5-ED9D-4DB7-A145-27198D2F347C}" srcOrd="0" destOrd="0" presId="urn:microsoft.com/office/officeart/2005/8/layout/cycle3"/>
    <dgm:cxn modelId="{27B24E0F-7E24-4F1D-83E4-FED538E6C572}" type="presParOf" srcId="{AA652444-EE28-4414-A3C0-F1F9D468A7FD}" destId="{8A854400-E988-439A-B87C-3BE3486045C9}" srcOrd="0" destOrd="0" presId="urn:microsoft.com/office/officeart/2005/8/layout/cycle3"/>
    <dgm:cxn modelId="{29E94652-3DA4-464D-B97F-E2D9C144B707}" type="presParOf" srcId="{8A854400-E988-439A-B87C-3BE3486045C9}" destId="{B481528E-2F75-42AC-A2E6-EC7579571382}" srcOrd="0" destOrd="0" presId="urn:microsoft.com/office/officeart/2005/8/layout/cycle3"/>
    <dgm:cxn modelId="{2A4620ED-7BC9-4FEE-8E55-236D6F3B853C}" type="presParOf" srcId="{8A854400-E988-439A-B87C-3BE3486045C9}" destId="{C06FF5A6-5E27-4AEA-A60E-556D65577DF0}" srcOrd="1" destOrd="0" presId="urn:microsoft.com/office/officeart/2005/8/layout/cycle3"/>
    <dgm:cxn modelId="{7ECCBEC9-1C38-47E1-B9EE-94134C9085FE}" type="presParOf" srcId="{8A854400-E988-439A-B87C-3BE3486045C9}" destId="{58EEFC14-32E1-452B-9B0E-717BD59344ED}" srcOrd="2" destOrd="0" presId="urn:microsoft.com/office/officeart/2005/8/layout/cycle3"/>
    <dgm:cxn modelId="{E280D1F5-0ECA-45B1-AB39-B7070E806A34}" type="presParOf" srcId="{8A854400-E988-439A-B87C-3BE3486045C9}" destId="{DB7967C5-ED9D-4DB7-A145-27198D2F347C}" srcOrd="3" destOrd="0" presId="urn:microsoft.com/office/officeart/2005/8/layout/cycle3"/>
    <dgm:cxn modelId="{9DBC60BA-8990-4CB7-A31E-8F2B501B9E77}" type="presParOf" srcId="{8A854400-E988-439A-B87C-3BE3486045C9}" destId="{D2CE6D11-ED44-4F6D-9F4C-C7F99DDD935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DD5D63-1D35-4D75-AD47-905714E2BC64}" type="doc">
      <dgm:prSet loTypeId="urn:microsoft.com/office/officeart/2005/8/layout/h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8B606C9-4368-4645-A377-F1D78335563A}">
      <dgm:prSet phldrT="[Text]" phldr="0"/>
      <dgm:spPr/>
      <dgm:t>
        <a:bodyPr/>
        <a:lstStyle/>
        <a:p>
          <a:pPr rtl="0"/>
          <a:r>
            <a:rPr lang="en-US" dirty="0">
              <a:latin typeface="Arial"/>
              <a:cs typeface="Arial"/>
            </a:rPr>
            <a:t>неумение поддерживать концентрацию внимания во время всей продолжительности звучащего материала; </a:t>
          </a:r>
        </a:p>
      </dgm:t>
    </dgm:pt>
    <dgm:pt modelId="{54C46463-D4C1-45B2-A48A-7D9C53858CDA}" type="parTrans" cxnId="{233D475D-DA82-43B2-BA15-33933F412291}">
      <dgm:prSet/>
      <dgm:spPr/>
      <dgm:t>
        <a:bodyPr/>
        <a:lstStyle/>
        <a:p>
          <a:endParaRPr lang="en-US"/>
        </a:p>
      </dgm:t>
    </dgm:pt>
    <dgm:pt modelId="{21450A8B-15B7-424C-9C84-3DB7C81E2050}" type="sibTrans" cxnId="{233D475D-DA82-43B2-BA15-33933F412291}">
      <dgm:prSet/>
      <dgm:spPr/>
      <dgm:t>
        <a:bodyPr/>
        <a:lstStyle/>
        <a:p>
          <a:endParaRPr lang="en-US"/>
        </a:p>
      </dgm:t>
    </dgm:pt>
    <dgm:pt modelId="{0D52AEC6-9909-4792-858C-C2F320EA58D8}">
      <dgm:prSet phldr="0" custT="1"/>
      <dgm:spPr/>
      <dgm:t>
        <a:bodyPr/>
        <a:lstStyle/>
        <a:p>
          <a:pPr rtl="0"/>
          <a:r>
            <a:rPr lang="en-US" sz="2600" dirty="0" err="1">
              <a:latin typeface="Arial"/>
              <a:cs typeface="Times New Roman"/>
            </a:rPr>
            <a:t>Характерные</a:t>
          </a:r>
          <a:r>
            <a:rPr lang="en-US" sz="2600" dirty="0">
              <a:latin typeface="Arial"/>
              <a:cs typeface="Times New Roman"/>
            </a:rPr>
            <a:t> </a:t>
          </a:r>
          <a:r>
            <a:rPr lang="en-US" sz="2400" dirty="0" err="1">
              <a:latin typeface="Arial"/>
              <a:cs typeface="Times New Roman"/>
            </a:rPr>
            <a:t>особенности</a:t>
          </a:r>
          <a:r>
            <a:rPr lang="en-US" sz="2600" dirty="0">
              <a:latin typeface="Arial"/>
              <a:cs typeface="Times New Roman"/>
            </a:rPr>
            <a:t> </a:t>
          </a:r>
          <a:r>
            <a:rPr lang="en-US" sz="2600" dirty="0" err="1">
              <a:latin typeface="Arial"/>
              <a:cs typeface="Times New Roman"/>
            </a:rPr>
            <a:t>учащихся</a:t>
          </a:r>
          <a:r>
            <a:rPr lang="en-US" sz="2600" dirty="0">
              <a:latin typeface="Arial"/>
              <a:cs typeface="Times New Roman"/>
            </a:rPr>
            <a:t> </a:t>
          </a:r>
          <a:r>
            <a:rPr lang="en-US" sz="2600" dirty="0" err="1">
              <a:latin typeface="Arial"/>
              <a:cs typeface="Times New Roman"/>
            </a:rPr>
            <a:t>при</a:t>
          </a:r>
          <a:r>
            <a:rPr lang="en-US" sz="2600" dirty="0">
              <a:latin typeface="Arial"/>
              <a:cs typeface="Times New Roman"/>
            </a:rPr>
            <a:t> </a:t>
          </a:r>
          <a:r>
            <a:rPr lang="en-US" sz="2600" dirty="0" err="1">
              <a:latin typeface="Arial"/>
              <a:cs typeface="Times New Roman"/>
            </a:rPr>
            <a:t>аудированиии</a:t>
          </a:r>
          <a:endParaRPr lang="en-US" sz="2600" dirty="0">
            <a:latin typeface="Arial"/>
            <a:cs typeface="Arial"/>
          </a:endParaRPr>
        </a:p>
      </dgm:t>
    </dgm:pt>
    <dgm:pt modelId="{073D8D67-D420-4C4A-9497-1E5C322C6E64}" type="parTrans" cxnId="{8ABCD6FF-962A-4B8E-8BE2-78C734B6B4C9}">
      <dgm:prSet/>
      <dgm:spPr/>
    </dgm:pt>
    <dgm:pt modelId="{DDC97264-E668-461D-910C-5FA55B77A5E6}" type="sibTrans" cxnId="{8ABCD6FF-962A-4B8E-8BE2-78C734B6B4C9}">
      <dgm:prSet/>
      <dgm:spPr/>
    </dgm:pt>
    <dgm:pt modelId="{27F55D04-E05D-4F18-AC18-40174D73AA99}">
      <dgm:prSet phldr="0"/>
      <dgm:spPr/>
      <dgm:t>
        <a:bodyPr/>
        <a:lstStyle/>
        <a:p>
          <a:pPr rtl="0"/>
          <a:r>
            <a:rPr lang="en-US" dirty="0">
              <a:latin typeface="Arial"/>
              <a:cs typeface="Times New Roman"/>
            </a:rPr>
            <a:t>включение в прослушивание происходит не с начала текста, где, как правило, содержится важная для понимания информация;</a:t>
          </a:r>
          <a:endParaRPr lang="en-US" dirty="0">
            <a:latin typeface="Arial"/>
            <a:cs typeface="Arial"/>
          </a:endParaRPr>
        </a:p>
      </dgm:t>
    </dgm:pt>
    <dgm:pt modelId="{F6EF5369-BBA8-4C73-8D52-A193A30E3F12}" type="parTrans" cxnId="{218D5BB9-61A1-455F-B598-4F5F2AEE7142}">
      <dgm:prSet/>
      <dgm:spPr/>
    </dgm:pt>
    <dgm:pt modelId="{BF8B5C00-BB33-4ACF-A802-A61FBEB43828}" type="sibTrans" cxnId="{218D5BB9-61A1-455F-B598-4F5F2AEE7142}">
      <dgm:prSet/>
      <dgm:spPr/>
    </dgm:pt>
    <dgm:pt modelId="{8FC519A0-EEDE-47C2-A426-F610B4011327}">
      <dgm:prSet phldr="0"/>
      <dgm:spPr/>
      <dgm:t>
        <a:bodyPr/>
        <a:lstStyle/>
        <a:p>
          <a:pPr rtl="0"/>
          <a:r>
            <a:rPr lang="en-US" dirty="0">
              <a:latin typeface="Arial"/>
              <a:cs typeface="Arial"/>
            </a:rPr>
            <a:t>отношение к прослушиванию звучащего текста как к учебной деятельности, </a:t>
          </a:r>
          <a:r>
            <a:rPr lang="en-US" dirty="0" err="1">
              <a:latin typeface="Arial"/>
              <a:cs typeface="Arial"/>
            </a:rPr>
            <a:t>без</a:t>
          </a:r>
          <a:r>
            <a:rPr lang="en-US" dirty="0">
              <a:latin typeface="Arial"/>
              <a:cs typeface="Arial"/>
            </a:rPr>
            <a:t> </a:t>
          </a:r>
          <a:r>
            <a:rPr lang="ru-RU" dirty="0">
              <a:latin typeface="Arial"/>
              <a:cs typeface="Arial"/>
            </a:rPr>
            <a:t>осознания </a:t>
          </a:r>
          <a:r>
            <a:rPr lang="en-US" dirty="0" err="1">
              <a:latin typeface="Arial"/>
              <a:cs typeface="Arial"/>
            </a:rPr>
            <a:t>возможности</a:t>
          </a:r>
          <a:r>
            <a:rPr lang="en-US" dirty="0">
              <a:latin typeface="Arial"/>
              <a:cs typeface="Arial"/>
            </a:rPr>
            <a:t> в дальнейшем использовать понятую информацию;</a:t>
          </a:r>
        </a:p>
      </dgm:t>
    </dgm:pt>
    <dgm:pt modelId="{829B561B-A690-4A63-8974-094C93E51D0F}" type="parTrans" cxnId="{F0EDEFA7-ED0F-4A1B-A576-049C49F097D2}">
      <dgm:prSet/>
      <dgm:spPr/>
    </dgm:pt>
    <dgm:pt modelId="{336B0AF7-9370-45C7-96F1-47F095A14773}" type="sibTrans" cxnId="{F0EDEFA7-ED0F-4A1B-A576-049C49F097D2}">
      <dgm:prSet/>
      <dgm:spPr/>
    </dgm:pt>
    <dgm:pt modelId="{E6D5F312-B13B-43AE-AC6A-B00E7146BBA4}">
      <dgm:prSet phldr="0"/>
      <dgm:spPr/>
      <dgm:t>
        <a:bodyPr/>
        <a:lstStyle/>
        <a:p>
          <a:pPr rtl="0"/>
          <a:r>
            <a:rPr lang="en-US" dirty="0" err="1">
              <a:latin typeface="Arial"/>
              <a:cs typeface="Arial"/>
            </a:rPr>
            <a:t>концентрация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на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незнакомой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лексике</a:t>
          </a:r>
          <a:r>
            <a:rPr lang="en-US" dirty="0">
              <a:latin typeface="Arial"/>
              <a:cs typeface="Arial"/>
            </a:rPr>
            <a:t>, </a:t>
          </a:r>
          <a:r>
            <a:rPr lang="en-US" dirty="0" err="1">
              <a:latin typeface="Arial"/>
              <a:cs typeface="Arial"/>
            </a:rPr>
            <a:t>что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ведет</a:t>
          </a:r>
          <a:r>
            <a:rPr lang="en-US" dirty="0">
              <a:latin typeface="Arial"/>
              <a:cs typeface="Arial"/>
            </a:rPr>
            <a:t> к </a:t>
          </a:r>
          <a:r>
            <a:rPr lang="en-US" dirty="0" err="1">
              <a:latin typeface="Arial"/>
              <a:cs typeface="Arial"/>
            </a:rPr>
            <a:t>упущению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информации</a:t>
          </a:r>
          <a:r>
            <a:rPr lang="en-US" dirty="0">
              <a:latin typeface="Arial"/>
              <a:cs typeface="Arial"/>
            </a:rPr>
            <a:t>, и, в </a:t>
          </a:r>
          <a:r>
            <a:rPr lang="en-US" dirty="0" err="1">
              <a:latin typeface="Arial"/>
              <a:cs typeface="Arial"/>
            </a:rPr>
            <a:t>целом</a:t>
          </a:r>
          <a:r>
            <a:rPr lang="en-US" dirty="0">
              <a:latin typeface="Arial"/>
              <a:cs typeface="Arial"/>
            </a:rPr>
            <a:t>, к </a:t>
          </a:r>
          <a:r>
            <a:rPr lang="en-US" dirty="0" err="1">
              <a:latin typeface="Arial"/>
              <a:cs typeface="Arial"/>
            </a:rPr>
            <a:t>непониманию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материала</a:t>
          </a:r>
          <a:r>
            <a:rPr lang="en-US" dirty="0">
              <a:latin typeface="Arial"/>
              <a:cs typeface="Arial"/>
            </a:rPr>
            <a:t>;</a:t>
          </a:r>
        </a:p>
      </dgm:t>
    </dgm:pt>
    <dgm:pt modelId="{372B86DE-F26D-4F9F-9820-CDC4245F03A2}" type="parTrans" cxnId="{A254B54A-C47E-440C-808B-8486EEE9A1C3}">
      <dgm:prSet/>
      <dgm:spPr/>
    </dgm:pt>
    <dgm:pt modelId="{6CEC4FDB-3AAD-4595-90E7-D9F6595205BF}" type="sibTrans" cxnId="{A254B54A-C47E-440C-808B-8486EEE9A1C3}">
      <dgm:prSet/>
      <dgm:spPr/>
    </dgm:pt>
    <dgm:pt modelId="{1E1287BE-E1D1-49DA-9ACD-3B1B10FFE30E}">
      <dgm:prSet phldr="0"/>
      <dgm:spPr/>
      <dgm:t>
        <a:bodyPr/>
        <a:lstStyle/>
        <a:p>
          <a:pPr rtl="0"/>
          <a:r>
            <a:rPr lang="en-US" dirty="0" err="1">
              <a:latin typeface="Arial"/>
              <a:cs typeface="Times New Roman"/>
            </a:rPr>
            <a:t>отсутствие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интереса</a:t>
          </a:r>
          <a:r>
            <a:rPr lang="en-US" dirty="0">
              <a:latin typeface="Arial"/>
              <a:cs typeface="Times New Roman"/>
            </a:rPr>
            <a:t> к </a:t>
          </a:r>
          <a:r>
            <a:rPr lang="en-US" dirty="0" err="1">
              <a:latin typeface="Arial"/>
              <a:cs typeface="Times New Roman"/>
            </a:rPr>
            <a:t>содержанию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материалов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для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аудирования</a:t>
          </a:r>
          <a:r>
            <a:rPr lang="en-US" dirty="0">
              <a:latin typeface="Arial"/>
              <a:cs typeface="Times New Roman"/>
            </a:rPr>
            <a:t>.</a:t>
          </a:r>
          <a:endParaRPr lang="en-US" dirty="0">
            <a:latin typeface="Arial"/>
            <a:cs typeface="Arial"/>
          </a:endParaRPr>
        </a:p>
      </dgm:t>
    </dgm:pt>
    <dgm:pt modelId="{824B1770-C5DE-44FB-9491-2753563D2BC2}" type="parTrans" cxnId="{C3720E0E-5FA9-4D2E-8F66-C9018941CF75}">
      <dgm:prSet/>
      <dgm:spPr/>
    </dgm:pt>
    <dgm:pt modelId="{5D8E577E-73F3-4AE2-B403-529C4C2FA55A}" type="sibTrans" cxnId="{C3720E0E-5FA9-4D2E-8F66-C9018941CF75}">
      <dgm:prSet/>
      <dgm:spPr/>
    </dgm:pt>
    <dgm:pt modelId="{6FB2C8B1-36EA-425F-87A8-2C8874419A45}" type="pres">
      <dgm:prSet presAssocID="{91DD5D63-1D35-4D75-AD47-905714E2BC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E38100-CD09-435D-AC85-085C1AF691FB}" type="pres">
      <dgm:prSet presAssocID="{0D52AEC6-9909-4792-858C-C2F320EA58D8}" presName="composite" presStyleCnt="0"/>
      <dgm:spPr/>
    </dgm:pt>
    <dgm:pt modelId="{9B78DC1A-2F36-422A-AA7B-B6AC955E8194}" type="pres">
      <dgm:prSet presAssocID="{0D52AEC6-9909-4792-858C-C2F320EA58D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EEBC4-9588-4274-8A5A-74C317D59AB3}" type="pres">
      <dgm:prSet presAssocID="{0D52AEC6-9909-4792-858C-C2F320EA58D8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268F99-602D-4FB2-B0A7-45AAD3FED4F5}" type="presOf" srcId="{27F55D04-E05D-4F18-AC18-40174D73AA99}" destId="{A27EEBC4-9588-4274-8A5A-74C317D59AB3}" srcOrd="0" destOrd="0" presId="urn:microsoft.com/office/officeart/2005/8/layout/hList1"/>
    <dgm:cxn modelId="{218D5BB9-61A1-455F-B598-4F5F2AEE7142}" srcId="{0D52AEC6-9909-4792-858C-C2F320EA58D8}" destId="{27F55D04-E05D-4F18-AC18-40174D73AA99}" srcOrd="0" destOrd="0" parTransId="{F6EF5369-BBA8-4C73-8D52-A193A30E3F12}" sibTransId="{BF8B5C00-BB33-4ACF-A802-A61FBEB43828}"/>
    <dgm:cxn modelId="{8ABCD6FF-962A-4B8E-8BE2-78C734B6B4C9}" srcId="{91DD5D63-1D35-4D75-AD47-905714E2BC64}" destId="{0D52AEC6-9909-4792-858C-C2F320EA58D8}" srcOrd="0" destOrd="0" parTransId="{073D8D67-D420-4C4A-9497-1E5C322C6E64}" sibTransId="{DDC97264-E668-461D-910C-5FA55B77A5E6}"/>
    <dgm:cxn modelId="{E2C92529-7E93-4852-BBCF-FDD425F08F32}" type="presOf" srcId="{1E1287BE-E1D1-49DA-9ACD-3B1B10FFE30E}" destId="{A27EEBC4-9588-4274-8A5A-74C317D59AB3}" srcOrd="0" destOrd="4" presId="urn:microsoft.com/office/officeart/2005/8/layout/hList1"/>
    <dgm:cxn modelId="{F0EDEFA7-ED0F-4A1B-A576-049C49F097D2}" srcId="{0D52AEC6-9909-4792-858C-C2F320EA58D8}" destId="{8FC519A0-EEDE-47C2-A426-F610B4011327}" srcOrd="1" destOrd="0" parTransId="{829B561B-A690-4A63-8974-094C93E51D0F}" sibTransId="{336B0AF7-9370-45C7-96F1-47F095A14773}"/>
    <dgm:cxn modelId="{0BFE9AD8-C9D8-4856-B289-07A3B07AA864}" type="presOf" srcId="{8FC519A0-EEDE-47C2-A426-F610B4011327}" destId="{A27EEBC4-9588-4274-8A5A-74C317D59AB3}" srcOrd="0" destOrd="1" presId="urn:microsoft.com/office/officeart/2005/8/layout/hList1"/>
    <dgm:cxn modelId="{A254B54A-C47E-440C-808B-8486EEE9A1C3}" srcId="{0D52AEC6-9909-4792-858C-C2F320EA58D8}" destId="{E6D5F312-B13B-43AE-AC6A-B00E7146BBA4}" srcOrd="2" destOrd="0" parTransId="{372B86DE-F26D-4F9F-9820-CDC4245F03A2}" sibTransId="{6CEC4FDB-3AAD-4595-90E7-D9F6595205BF}"/>
    <dgm:cxn modelId="{DCB7FE52-9684-43F3-834B-B396D87446B9}" type="presOf" srcId="{91DD5D63-1D35-4D75-AD47-905714E2BC64}" destId="{6FB2C8B1-36EA-425F-87A8-2C8874419A45}" srcOrd="0" destOrd="0" presId="urn:microsoft.com/office/officeart/2005/8/layout/hList1"/>
    <dgm:cxn modelId="{585400A0-5321-4DEA-B65C-91380E5C7E52}" type="presOf" srcId="{E6D5F312-B13B-43AE-AC6A-B00E7146BBA4}" destId="{A27EEBC4-9588-4274-8A5A-74C317D59AB3}" srcOrd="0" destOrd="2" presId="urn:microsoft.com/office/officeart/2005/8/layout/hList1"/>
    <dgm:cxn modelId="{233D475D-DA82-43B2-BA15-33933F412291}" srcId="{0D52AEC6-9909-4792-858C-C2F320EA58D8}" destId="{C8B606C9-4368-4645-A377-F1D78335563A}" srcOrd="3" destOrd="0" parTransId="{54C46463-D4C1-45B2-A48A-7D9C53858CDA}" sibTransId="{21450A8B-15B7-424C-9C84-3DB7C81E2050}"/>
    <dgm:cxn modelId="{C3720E0E-5FA9-4D2E-8F66-C9018941CF75}" srcId="{0D52AEC6-9909-4792-858C-C2F320EA58D8}" destId="{1E1287BE-E1D1-49DA-9ACD-3B1B10FFE30E}" srcOrd="4" destOrd="0" parTransId="{824B1770-C5DE-44FB-9491-2753563D2BC2}" sibTransId="{5D8E577E-73F3-4AE2-B403-529C4C2FA55A}"/>
    <dgm:cxn modelId="{8EBB6642-699A-4D4A-8396-C908AADC7A18}" type="presOf" srcId="{0D52AEC6-9909-4792-858C-C2F320EA58D8}" destId="{9B78DC1A-2F36-422A-AA7B-B6AC955E8194}" srcOrd="0" destOrd="0" presId="urn:microsoft.com/office/officeart/2005/8/layout/hList1"/>
    <dgm:cxn modelId="{54015657-0715-406E-82A2-5B6D90980414}" type="presOf" srcId="{C8B606C9-4368-4645-A377-F1D78335563A}" destId="{A27EEBC4-9588-4274-8A5A-74C317D59AB3}" srcOrd="0" destOrd="3" presId="urn:microsoft.com/office/officeart/2005/8/layout/hList1"/>
    <dgm:cxn modelId="{B8480EFF-6332-4D82-9C24-74DA7AA054C3}" type="presParOf" srcId="{6FB2C8B1-36EA-425F-87A8-2C8874419A45}" destId="{A9E38100-CD09-435D-AC85-085C1AF691FB}" srcOrd="0" destOrd="0" presId="urn:microsoft.com/office/officeart/2005/8/layout/hList1"/>
    <dgm:cxn modelId="{87D6397D-C6C8-4279-8628-573919D02DAA}" type="presParOf" srcId="{A9E38100-CD09-435D-AC85-085C1AF691FB}" destId="{9B78DC1A-2F36-422A-AA7B-B6AC955E8194}" srcOrd="0" destOrd="0" presId="urn:microsoft.com/office/officeart/2005/8/layout/hList1"/>
    <dgm:cxn modelId="{89C3E14D-1974-4C01-ADAD-12CFBFA84EAB}" type="presParOf" srcId="{A9E38100-CD09-435D-AC85-085C1AF691FB}" destId="{A27EEBC4-9588-4274-8A5A-74C317D59AB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3A032E-4CEC-4EDF-92DD-F35B2370B50F}" type="doc">
      <dgm:prSet loTypeId="urn:microsoft.com/office/officeart/2005/8/layout/h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BF0C8AE-3994-4488-8B14-EA52D79E48A3}">
      <dgm:prSet phldrT="[Text]" phldr="0" custT="1"/>
      <dgm:spPr/>
      <dgm:t>
        <a:bodyPr/>
        <a:lstStyle/>
        <a:p>
          <a:r>
            <a:rPr lang="en-US" sz="2000" b="1" dirty="0" err="1">
              <a:latin typeface="Arial"/>
              <a:cs typeface="Arial"/>
            </a:rPr>
            <a:t>Аудирование</a:t>
          </a:r>
          <a:endParaRPr lang="en-US" sz="2000" b="1" dirty="0">
            <a:latin typeface="Arial"/>
            <a:cs typeface="Arial"/>
          </a:endParaRPr>
        </a:p>
      </dgm:t>
    </dgm:pt>
    <dgm:pt modelId="{D2FBF20D-6931-47FD-AF44-87D1547DE8C1}" type="parTrans" cxnId="{F2FF1780-7C3E-4622-827D-11DAF0F044D9}">
      <dgm:prSet/>
      <dgm:spPr/>
      <dgm:t>
        <a:bodyPr/>
        <a:lstStyle/>
        <a:p>
          <a:endParaRPr lang="en-US"/>
        </a:p>
      </dgm:t>
    </dgm:pt>
    <dgm:pt modelId="{BF5B00F4-8F74-43B8-A025-686C23E8A0C9}" type="sibTrans" cxnId="{F2FF1780-7C3E-4622-827D-11DAF0F044D9}">
      <dgm:prSet/>
      <dgm:spPr/>
      <dgm:t>
        <a:bodyPr/>
        <a:lstStyle/>
        <a:p>
          <a:endParaRPr lang="en-US"/>
        </a:p>
      </dgm:t>
    </dgm:pt>
    <dgm:pt modelId="{D3D52483-F1B8-46EE-8573-6BBF6005D771}">
      <dgm:prSet phldrT="[Text]" phldr="0" custT="1"/>
      <dgm:spPr/>
      <dgm:t>
        <a:bodyPr/>
        <a:lstStyle/>
        <a:p>
          <a:r>
            <a:rPr lang="en-US" sz="2000" b="1" dirty="0" err="1">
              <a:latin typeface="Arial"/>
              <a:cs typeface="Arial"/>
            </a:rPr>
            <a:t>Аудиовизуализация</a:t>
          </a:r>
          <a:endParaRPr lang="en-US" sz="2000" b="1" dirty="0">
            <a:latin typeface="Arial"/>
            <a:cs typeface="Arial"/>
          </a:endParaRPr>
        </a:p>
      </dgm:t>
    </dgm:pt>
    <dgm:pt modelId="{1CF49E2B-4142-4093-86F0-C7843DEA9A9D}" type="parTrans" cxnId="{758C787D-0504-4B81-8C6C-4BDD2238F63F}">
      <dgm:prSet/>
      <dgm:spPr/>
      <dgm:t>
        <a:bodyPr/>
        <a:lstStyle/>
        <a:p>
          <a:endParaRPr lang="en-US"/>
        </a:p>
      </dgm:t>
    </dgm:pt>
    <dgm:pt modelId="{B78A9264-5DE5-40AE-879E-5B331BA24AAA}" type="sibTrans" cxnId="{758C787D-0504-4B81-8C6C-4BDD2238F63F}">
      <dgm:prSet/>
      <dgm:spPr/>
      <dgm:t>
        <a:bodyPr/>
        <a:lstStyle/>
        <a:p>
          <a:endParaRPr lang="en-US"/>
        </a:p>
      </dgm:t>
    </dgm:pt>
    <dgm:pt modelId="{8BCF4E6C-AE97-425D-8CF3-A5F6F6E75FA6}">
      <dgm:prSet phldr="0"/>
      <dgm:spPr/>
      <dgm:t>
        <a:bodyPr/>
        <a:lstStyle/>
        <a:p>
          <a:pPr rtl="0"/>
          <a:r>
            <a:rPr lang="en-US" dirty="0" err="1">
              <a:latin typeface="Arial"/>
              <a:cs typeface="Times New Roman"/>
            </a:rPr>
            <a:t>Участники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общения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не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видны</a:t>
          </a:r>
          <a:r>
            <a:rPr lang="en-US" dirty="0">
              <a:latin typeface="Arial"/>
              <a:cs typeface="Times New Roman"/>
            </a:rPr>
            <a:t>, о </a:t>
          </a:r>
          <a:r>
            <a:rPr lang="en-US" dirty="0" err="1">
              <a:latin typeface="Arial"/>
              <a:cs typeface="Times New Roman"/>
            </a:rPr>
            <a:t>смене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ролей</a:t>
          </a:r>
          <a:r>
            <a:rPr lang="en-US" dirty="0">
              <a:latin typeface="Arial"/>
              <a:cs typeface="Times New Roman"/>
            </a:rPr>
            <a:t> в </a:t>
          </a:r>
          <a:r>
            <a:rPr lang="en-US" dirty="0" err="1">
              <a:latin typeface="Arial"/>
              <a:cs typeface="Times New Roman"/>
            </a:rPr>
            <a:t>разговоре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можно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только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предполагать</a:t>
          </a:r>
          <a:r>
            <a:rPr lang="en-US" dirty="0">
              <a:latin typeface="Arial"/>
              <a:cs typeface="Times New Roman"/>
            </a:rPr>
            <a:t>.</a:t>
          </a:r>
          <a:endParaRPr lang="en-US" dirty="0">
            <a:latin typeface="Arial"/>
            <a:cs typeface="Arial"/>
          </a:endParaRPr>
        </a:p>
      </dgm:t>
    </dgm:pt>
    <dgm:pt modelId="{D50F85BD-4E17-43CC-A48F-8D39C5868A62}" type="parTrans" cxnId="{F1DA9467-F029-4411-BFD2-7514028D4E15}">
      <dgm:prSet/>
      <dgm:spPr/>
      <dgm:t>
        <a:bodyPr/>
        <a:lstStyle/>
        <a:p>
          <a:endParaRPr lang="en-US"/>
        </a:p>
      </dgm:t>
    </dgm:pt>
    <dgm:pt modelId="{30618A7B-0D66-4F64-86B2-1E06C9D91FB5}" type="sibTrans" cxnId="{F1DA9467-F029-4411-BFD2-7514028D4E15}">
      <dgm:prSet/>
      <dgm:spPr/>
      <dgm:t>
        <a:bodyPr/>
        <a:lstStyle/>
        <a:p>
          <a:endParaRPr lang="ru-RU"/>
        </a:p>
      </dgm:t>
    </dgm:pt>
    <dgm:pt modelId="{44370A67-28A0-4A69-A190-12A21464D539}">
      <dgm:prSet phldr="0"/>
      <dgm:spPr/>
      <dgm:t>
        <a:bodyPr/>
        <a:lstStyle/>
        <a:p>
          <a:pPr rtl="0"/>
          <a:r>
            <a:rPr lang="en-US" dirty="0">
              <a:latin typeface="Arial"/>
              <a:cs typeface="Times New Roman"/>
            </a:rPr>
            <a:t>Быстрый темп речи, индивидуальные особенности говорящего могут стать причиной непонимания звучащего текста.</a:t>
          </a:r>
          <a:endParaRPr lang="en-US" dirty="0">
            <a:latin typeface="Arial"/>
            <a:cs typeface="Arial"/>
          </a:endParaRPr>
        </a:p>
      </dgm:t>
    </dgm:pt>
    <dgm:pt modelId="{8A5F2BA5-0E6E-4375-A355-E940992FD54B}" type="parTrans" cxnId="{0C1CB165-8B80-44E9-867E-E9BB2D86A6B1}">
      <dgm:prSet/>
      <dgm:spPr/>
      <dgm:t>
        <a:bodyPr/>
        <a:lstStyle/>
        <a:p>
          <a:endParaRPr lang="en-US"/>
        </a:p>
      </dgm:t>
    </dgm:pt>
    <dgm:pt modelId="{B131DBB4-02A4-485C-8666-AC5ED3108EB4}" type="sibTrans" cxnId="{0C1CB165-8B80-44E9-867E-E9BB2D86A6B1}">
      <dgm:prSet/>
      <dgm:spPr/>
      <dgm:t>
        <a:bodyPr/>
        <a:lstStyle/>
        <a:p>
          <a:endParaRPr lang="ru-RU"/>
        </a:p>
      </dgm:t>
    </dgm:pt>
    <dgm:pt modelId="{63343FC8-2153-430B-B1E5-6BE8A6EBA8D9}">
      <dgm:prSet phldr="0"/>
      <dgm:spPr/>
      <dgm:t>
        <a:bodyPr/>
        <a:lstStyle/>
        <a:p>
          <a:pPr rtl="0"/>
          <a:r>
            <a:rPr lang="en-US" dirty="0">
              <a:latin typeface="Arial"/>
              <a:cs typeface="Times New Roman"/>
            </a:rPr>
            <a:t>Не всегда понятны условия речевой ситуации (время и место, количество участников общения, социальные/ возрастные характеристики). </a:t>
          </a:r>
          <a:endParaRPr lang="en-US" dirty="0">
            <a:latin typeface="Arial"/>
            <a:cs typeface="Arial"/>
          </a:endParaRPr>
        </a:p>
      </dgm:t>
    </dgm:pt>
    <dgm:pt modelId="{45C301A0-C2CC-4144-BB43-846F8F65750E}" type="parTrans" cxnId="{56C06BA2-51C0-4059-B2F0-79FC2AC210FB}">
      <dgm:prSet/>
      <dgm:spPr/>
      <dgm:t>
        <a:bodyPr/>
        <a:lstStyle/>
        <a:p>
          <a:endParaRPr lang="en-US"/>
        </a:p>
      </dgm:t>
    </dgm:pt>
    <dgm:pt modelId="{6734ABD1-A50F-4202-B18C-43DC040A5F01}" type="sibTrans" cxnId="{56C06BA2-51C0-4059-B2F0-79FC2AC210FB}">
      <dgm:prSet/>
      <dgm:spPr/>
      <dgm:t>
        <a:bodyPr/>
        <a:lstStyle/>
        <a:p>
          <a:endParaRPr lang="ru-RU"/>
        </a:p>
      </dgm:t>
    </dgm:pt>
    <dgm:pt modelId="{ABA119C2-D6A8-4414-B13B-72E5CA4D5F6D}">
      <dgm:prSet phldr="0"/>
      <dgm:spPr/>
      <dgm:t>
        <a:bodyPr/>
        <a:lstStyle/>
        <a:p>
          <a:pPr rtl="0"/>
          <a:r>
            <a:rPr lang="en-US" dirty="0">
              <a:latin typeface="Arial"/>
              <a:cs typeface="Times New Roman"/>
            </a:rPr>
            <a:t>Эмоции, чувства и настроение передаются только речевыми средствами.</a:t>
          </a:r>
          <a:endParaRPr lang="en-US" dirty="0">
            <a:latin typeface="Arial"/>
            <a:cs typeface="Arial"/>
          </a:endParaRPr>
        </a:p>
      </dgm:t>
    </dgm:pt>
    <dgm:pt modelId="{D42D4FC9-02FE-40A6-A139-157BD559D7AC}" type="parTrans" cxnId="{489234B0-B14D-45EB-B209-DF0A05A39F3B}">
      <dgm:prSet/>
      <dgm:spPr/>
      <dgm:t>
        <a:bodyPr/>
        <a:lstStyle/>
        <a:p>
          <a:endParaRPr lang="en-US"/>
        </a:p>
      </dgm:t>
    </dgm:pt>
    <dgm:pt modelId="{EFB4B593-247C-45E9-8862-65599C65D54C}" type="sibTrans" cxnId="{489234B0-B14D-45EB-B209-DF0A05A39F3B}">
      <dgm:prSet/>
      <dgm:spPr/>
      <dgm:t>
        <a:bodyPr/>
        <a:lstStyle/>
        <a:p>
          <a:endParaRPr lang="ru-RU"/>
        </a:p>
      </dgm:t>
    </dgm:pt>
    <dgm:pt modelId="{8C15A7A1-618A-456D-97DD-AD2B8AB6A635}">
      <dgm:prSet phldr="0"/>
      <dgm:spPr/>
      <dgm:t>
        <a:bodyPr/>
        <a:lstStyle/>
        <a:p>
          <a:pPr rtl="0"/>
          <a:r>
            <a:rPr lang="en-US" dirty="0" err="1">
              <a:latin typeface="Arial"/>
              <a:cs typeface="Times New Roman"/>
            </a:rPr>
            <a:t>Виден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речевой</a:t>
          </a:r>
          <a:r>
            <a:rPr lang="en-US" dirty="0">
              <a:latin typeface="Arial"/>
              <a:cs typeface="Times New Roman"/>
            </a:rPr>
            <a:t> и </a:t>
          </a:r>
          <a:r>
            <a:rPr lang="en-US" dirty="0" err="1">
              <a:latin typeface="Arial"/>
              <a:cs typeface="Times New Roman"/>
            </a:rPr>
            <a:t>визуальный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портрет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участников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общения</a:t>
          </a:r>
          <a:r>
            <a:rPr lang="en-US" dirty="0">
              <a:latin typeface="Arial"/>
              <a:cs typeface="Times New Roman"/>
            </a:rPr>
            <a:t>, </a:t>
          </a:r>
          <a:r>
            <a:rPr lang="en-US" dirty="0" err="1">
              <a:latin typeface="Arial"/>
              <a:cs typeface="Times New Roman"/>
            </a:rPr>
            <a:t>смена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ролей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становится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очевидной</a:t>
          </a:r>
          <a:r>
            <a:rPr lang="en-US" dirty="0">
              <a:latin typeface="Arial"/>
              <a:cs typeface="Times New Roman"/>
            </a:rPr>
            <a:t>.</a:t>
          </a:r>
          <a:endParaRPr lang="en-US" dirty="0">
            <a:latin typeface="Arial"/>
            <a:cs typeface="Arial"/>
          </a:endParaRPr>
        </a:p>
      </dgm:t>
    </dgm:pt>
    <dgm:pt modelId="{CF809328-5BA2-4D6D-A912-9F6EC65942E9}" type="parTrans" cxnId="{3DA73AB3-C876-42DD-8A37-5FB9FD216351}">
      <dgm:prSet/>
      <dgm:spPr/>
      <dgm:t>
        <a:bodyPr/>
        <a:lstStyle/>
        <a:p>
          <a:endParaRPr lang="en-US"/>
        </a:p>
      </dgm:t>
    </dgm:pt>
    <dgm:pt modelId="{B71BB561-AE71-4929-A5D0-A577057A89B9}" type="sibTrans" cxnId="{3DA73AB3-C876-42DD-8A37-5FB9FD216351}">
      <dgm:prSet/>
      <dgm:spPr/>
      <dgm:t>
        <a:bodyPr/>
        <a:lstStyle/>
        <a:p>
          <a:endParaRPr lang="ru-RU"/>
        </a:p>
      </dgm:t>
    </dgm:pt>
    <dgm:pt modelId="{E51A0BC8-DEE7-41AF-A33D-7251A54F79D3}">
      <dgm:prSet phldr="0"/>
      <dgm:spPr/>
      <dgm:t>
        <a:bodyPr/>
        <a:lstStyle/>
        <a:p>
          <a:pPr rtl="0"/>
          <a:r>
            <a:rPr lang="en-US" dirty="0">
              <a:latin typeface="Arial"/>
              <a:cs typeface="Times New Roman"/>
            </a:rPr>
            <a:t>Изображение, невербальные сигналы помогают слушателю/ зрителю в восприятии звучащего текста.</a:t>
          </a:r>
          <a:endParaRPr lang="en-US" dirty="0">
            <a:latin typeface="Arial"/>
            <a:cs typeface="Arial"/>
          </a:endParaRPr>
        </a:p>
      </dgm:t>
    </dgm:pt>
    <dgm:pt modelId="{05F89BAC-7659-4AED-B39E-6B9E701BBBDD}" type="parTrans" cxnId="{32E675B1-5F8E-413D-B84C-8BE8B21F75A4}">
      <dgm:prSet/>
      <dgm:spPr/>
      <dgm:t>
        <a:bodyPr/>
        <a:lstStyle/>
        <a:p>
          <a:endParaRPr lang="en-US"/>
        </a:p>
      </dgm:t>
    </dgm:pt>
    <dgm:pt modelId="{1F2D122D-9911-40AD-A9A5-B3CF5BDBC4BB}" type="sibTrans" cxnId="{32E675B1-5F8E-413D-B84C-8BE8B21F75A4}">
      <dgm:prSet/>
      <dgm:spPr/>
      <dgm:t>
        <a:bodyPr/>
        <a:lstStyle/>
        <a:p>
          <a:endParaRPr lang="ru-RU"/>
        </a:p>
      </dgm:t>
    </dgm:pt>
    <dgm:pt modelId="{943E34A6-FCDC-452C-A5EF-2D9882C2E682}">
      <dgm:prSet phldr="0"/>
      <dgm:spPr/>
      <dgm:t>
        <a:bodyPr/>
        <a:lstStyle/>
        <a:p>
          <a:pPr rtl="0"/>
          <a:r>
            <a:rPr lang="en-US" dirty="0">
              <a:latin typeface="Arial"/>
              <a:cs typeface="Times New Roman"/>
            </a:rPr>
            <a:t>При визуализации условия речевой ситуации понятны.</a:t>
          </a:r>
          <a:endParaRPr lang="en-US" dirty="0">
            <a:latin typeface="Arial"/>
            <a:cs typeface="Arial"/>
          </a:endParaRPr>
        </a:p>
      </dgm:t>
    </dgm:pt>
    <dgm:pt modelId="{7AA523BB-64ED-4796-919E-642356C2DA89}" type="parTrans" cxnId="{A8CDD61F-DABE-4990-90D0-7CD777DF175B}">
      <dgm:prSet/>
      <dgm:spPr/>
      <dgm:t>
        <a:bodyPr/>
        <a:lstStyle/>
        <a:p>
          <a:endParaRPr lang="en-US"/>
        </a:p>
      </dgm:t>
    </dgm:pt>
    <dgm:pt modelId="{BB334C79-EA3A-44CA-9BA2-04ECFEEE0E79}" type="sibTrans" cxnId="{A8CDD61F-DABE-4990-90D0-7CD777DF175B}">
      <dgm:prSet/>
      <dgm:spPr/>
      <dgm:t>
        <a:bodyPr/>
        <a:lstStyle/>
        <a:p>
          <a:endParaRPr lang="ru-RU"/>
        </a:p>
      </dgm:t>
    </dgm:pt>
    <dgm:pt modelId="{7CCAC82D-FD18-4726-A571-F30A5B68765E}">
      <dgm:prSet phldr="0"/>
      <dgm:spPr/>
      <dgm:t>
        <a:bodyPr/>
        <a:lstStyle/>
        <a:p>
          <a:pPr rtl="0"/>
          <a:r>
            <a:rPr lang="en-US" dirty="0">
              <a:latin typeface="Arial"/>
              <a:cs typeface="Times New Roman"/>
            </a:rPr>
            <a:t>Для передачи эмоций, чувств и настроения к речевым средствам добавляется невербальный компонент. </a:t>
          </a:r>
          <a:endParaRPr lang="en-US" dirty="0">
            <a:latin typeface="Arial"/>
            <a:cs typeface="Arial"/>
          </a:endParaRPr>
        </a:p>
      </dgm:t>
    </dgm:pt>
    <dgm:pt modelId="{2671F47A-F5F5-4C90-A6D7-D474B43AB622}" type="parTrans" cxnId="{D9716796-A9E1-4C7B-BED0-DF16E2E43D59}">
      <dgm:prSet/>
      <dgm:spPr/>
      <dgm:t>
        <a:bodyPr/>
        <a:lstStyle/>
        <a:p>
          <a:endParaRPr lang="en-US"/>
        </a:p>
      </dgm:t>
    </dgm:pt>
    <dgm:pt modelId="{DBBAFD55-412A-4CCA-B60B-38EB7FCE5BEF}" type="sibTrans" cxnId="{D9716796-A9E1-4C7B-BED0-DF16E2E43D59}">
      <dgm:prSet/>
      <dgm:spPr/>
      <dgm:t>
        <a:bodyPr/>
        <a:lstStyle/>
        <a:p>
          <a:endParaRPr lang="ru-RU"/>
        </a:p>
      </dgm:t>
    </dgm:pt>
    <dgm:pt modelId="{3D9D0B04-00E1-4433-9FD4-B48620F741EB}" type="pres">
      <dgm:prSet presAssocID="{453A032E-4CEC-4EDF-92DD-F35B2370B5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7F52BA-B05D-4E1E-94E8-C927EA99240A}" type="pres">
      <dgm:prSet presAssocID="{ABF0C8AE-3994-4488-8B14-EA52D79E48A3}" presName="composite" presStyleCnt="0"/>
      <dgm:spPr/>
    </dgm:pt>
    <dgm:pt modelId="{12CA7AC8-26C5-4965-A806-46A578AF3AD4}" type="pres">
      <dgm:prSet presAssocID="{ABF0C8AE-3994-4488-8B14-EA52D79E48A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F74E5-B158-4C86-8CC0-42B8DF9D67FA}" type="pres">
      <dgm:prSet presAssocID="{ABF0C8AE-3994-4488-8B14-EA52D79E48A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2C900-76CE-4CB1-B282-AEE52F4C3D0E}" type="pres">
      <dgm:prSet presAssocID="{BF5B00F4-8F74-43B8-A025-686C23E8A0C9}" presName="space" presStyleCnt="0"/>
      <dgm:spPr/>
    </dgm:pt>
    <dgm:pt modelId="{FBC5BB1E-786C-4DCC-94F2-41D12B52B3A7}" type="pres">
      <dgm:prSet presAssocID="{D3D52483-F1B8-46EE-8573-6BBF6005D771}" presName="composite" presStyleCnt="0"/>
      <dgm:spPr/>
    </dgm:pt>
    <dgm:pt modelId="{1FA297D9-AC5A-4548-8964-529B8A66E24C}" type="pres">
      <dgm:prSet presAssocID="{D3D52483-F1B8-46EE-8573-6BBF6005D77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F1FFC-5C7D-4972-84DE-0238878D2D41}" type="pres">
      <dgm:prSet presAssocID="{D3D52483-F1B8-46EE-8573-6BBF6005D77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E06155-739C-4AFD-9DBF-CEB8C6EAE2F1}" type="presOf" srcId="{44370A67-28A0-4A69-A190-12A21464D539}" destId="{590F74E5-B158-4C86-8CC0-42B8DF9D67FA}" srcOrd="0" destOrd="1" presId="urn:microsoft.com/office/officeart/2005/8/layout/hList1"/>
    <dgm:cxn modelId="{21BF5162-AF2F-4B3A-A5CB-14156DEFDC28}" type="presOf" srcId="{943E34A6-FCDC-452C-A5EF-2D9882C2E682}" destId="{F89F1FFC-5C7D-4972-84DE-0238878D2D41}" srcOrd="0" destOrd="2" presId="urn:microsoft.com/office/officeart/2005/8/layout/hList1"/>
    <dgm:cxn modelId="{4D40BDBC-B86F-4017-9213-62564E1B1109}" type="presOf" srcId="{8BCF4E6C-AE97-425D-8CF3-A5F6F6E75FA6}" destId="{590F74E5-B158-4C86-8CC0-42B8DF9D67FA}" srcOrd="0" destOrd="0" presId="urn:microsoft.com/office/officeart/2005/8/layout/hList1"/>
    <dgm:cxn modelId="{90C5847D-6E23-4E36-A08A-E59C3C31C308}" type="presOf" srcId="{ABF0C8AE-3994-4488-8B14-EA52D79E48A3}" destId="{12CA7AC8-26C5-4965-A806-46A578AF3AD4}" srcOrd="0" destOrd="0" presId="urn:microsoft.com/office/officeart/2005/8/layout/hList1"/>
    <dgm:cxn modelId="{10E11898-FB81-4D53-8316-10DBAE7E2FF2}" type="presOf" srcId="{7CCAC82D-FD18-4726-A571-F30A5B68765E}" destId="{F89F1FFC-5C7D-4972-84DE-0238878D2D41}" srcOrd="0" destOrd="3" presId="urn:microsoft.com/office/officeart/2005/8/layout/hList1"/>
    <dgm:cxn modelId="{6F52DF4E-0801-454F-93C0-ED7847E1FCFE}" type="presOf" srcId="{E51A0BC8-DEE7-41AF-A33D-7251A54F79D3}" destId="{F89F1FFC-5C7D-4972-84DE-0238878D2D41}" srcOrd="0" destOrd="1" presId="urn:microsoft.com/office/officeart/2005/8/layout/hList1"/>
    <dgm:cxn modelId="{0C1CB165-8B80-44E9-867E-E9BB2D86A6B1}" srcId="{ABF0C8AE-3994-4488-8B14-EA52D79E48A3}" destId="{44370A67-28A0-4A69-A190-12A21464D539}" srcOrd="1" destOrd="0" parTransId="{8A5F2BA5-0E6E-4375-A355-E940992FD54B}" sibTransId="{B131DBB4-02A4-485C-8666-AC5ED3108EB4}"/>
    <dgm:cxn modelId="{2C242A8E-291F-4226-A52B-B6057265D168}" type="presOf" srcId="{8C15A7A1-618A-456D-97DD-AD2B8AB6A635}" destId="{F89F1FFC-5C7D-4972-84DE-0238878D2D41}" srcOrd="0" destOrd="0" presId="urn:microsoft.com/office/officeart/2005/8/layout/hList1"/>
    <dgm:cxn modelId="{CCB3FA3F-F7C6-4F12-B6A3-0599E7E0C5D6}" type="presOf" srcId="{453A032E-4CEC-4EDF-92DD-F35B2370B50F}" destId="{3D9D0B04-00E1-4433-9FD4-B48620F741EB}" srcOrd="0" destOrd="0" presId="urn:microsoft.com/office/officeart/2005/8/layout/hList1"/>
    <dgm:cxn modelId="{E821A666-4DA8-4DC2-9055-7AAECE3294F6}" type="presOf" srcId="{D3D52483-F1B8-46EE-8573-6BBF6005D771}" destId="{1FA297D9-AC5A-4548-8964-529B8A66E24C}" srcOrd="0" destOrd="0" presId="urn:microsoft.com/office/officeart/2005/8/layout/hList1"/>
    <dgm:cxn modelId="{758C787D-0504-4B81-8C6C-4BDD2238F63F}" srcId="{453A032E-4CEC-4EDF-92DD-F35B2370B50F}" destId="{D3D52483-F1B8-46EE-8573-6BBF6005D771}" srcOrd="1" destOrd="0" parTransId="{1CF49E2B-4142-4093-86F0-C7843DEA9A9D}" sibTransId="{B78A9264-5DE5-40AE-879E-5B331BA24AAA}"/>
    <dgm:cxn modelId="{A8CDD61F-DABE-4990-90D0-7CD777DF175B}" srcId="{D3D52483-F1B8-46EE-8573-6BBF6005D771}" destId="{943E34A6-FCDC-452C-A5EF-2D9882C2E682}" srcOrd="2" destOrd="0" parTransId="{7AA523BB-64ED-4796-919E-642356C2DA89}" sibTransId="{BB334C79-EA3A-44CA-9BA2-04ECFEEE0E79}"/>
    <dgm:cxn modelId="{F2FF1780-7C3E-4622-827D-11DAF0F044D9}" srcId="{453A032E-4CEC-4EDF-92DD-F35B2370B50F}" destId="{ABF0C8AE-3994-4488-8B14-EA52D79E48A3}" srcOrd="0" destOrd="0" parTransId="{D2FBF20D-6931-47FD-AF44-87D1547DE8C1}" sibTransId="{BF5B00F4-8F74-43B8-A025-686C23E8A0C9}"/>
    <dgm:cxn modelId="{3DA73AB3-C876-42DD-8A37-5FB9FD216351}" srcId="{D3D52483-F1B8-46EE-8573-6BBF6005D771}" destId="{8C15A7A1-618A-456D-97DD-AD2B8AB6A635}" srcOrd="0" destOrd="0" parTransId="{CF809328-5BA2-4D6D-A912-9F6EC65942E9}" sibTransId="{B71BB561-AE71-4929-A5D0-A577057A89B9}"/>
    <dgm:cxn modelId="{56C06BA2-51C0-4059-B2F0-79FC2AC210FB}" srcId="{ABF0C8AE-3994-4488-8B14-EA52D79E48A3}" destId="{63343FC8-2153-430B-B1E5-6BE8A6EBA8D9}" srcOrd="2" destOrd="0" parTransId="{45C301A0-C2CC-4144-BB43-846F8F65750E}" sibTransId="{6734ABD1-A50F-4202-B18C-43DC040A5F01}"/>
    <dgm:cxn modelId="{32E675B1-5F8E-413D-B84C-8BE8B21F75A4}" srcId="{D3D52483-F1B8-46EE-8573-6BBF6005D771}" destId="{E51A0BC8-DEE7-41AF-A33D-7251A54F79D3}" srcOrd="1" destOrd="0" parTransId="{05F89BAC-7659-4AED-B39E-6B9E701BBBDD}" sibTransId="{1F2D122D-9911-40AD-A9A5-B3CF5BDBC4BB}"/>
    <dgm:cxn modelId="{D9716796-A9E1-4C7B-BED0-DF16E2E43D59}" srcId="{D3D52483-F1B8-46EE-8573-6BBF6005D771}" destId="{7CCAC82D-FD18-4726-A571-F30A5B68765E}" srcOrd="3" destOrd="0" parTransId="{2671F47A-F5F5-4C90-A6D7-D474B43AB622}" sibTransId="{DBBAFD55-412A-4CCA-B60B-38EB7FCE5BEF}"/>
    <dgm:cxn modelId="{489234B0-B14D-45EB-B209-DF0A05A39F3B}" srcId="{ABF0C8AE-3994-4488-8B14-EA52D79E48A3}" destId="{ABA119C2-D6A8-4414-B13B-72E5CA4D5F6D}" srcOrd="3" destOrd="0" parTransId="{D42D4FC9-02FE-40A6-A139-157BD559D7AC}" sibTransId="{EFB4B593-247C-45E9-8862-65599C65D54C}"/>
    <dgm:cxn modelId="{F1DA9467-F029-4411-BFD2-7514028D4E15}" srcId="{ABF0C8AE-3994-4488-8B14-EA52D79E48A3}" destId="{8BCF4E6C-AE97-425D-8CF3-A5F6F6E75FA6}" srcOrd="0" destOrd="0" parTransId="{D50F85BD-4E17-43CC-A48F-8D39C5868A62}" sibTransId="{30618A7B-0D66-4F64-86B2-1E06C9D91FB5}"/>
    <dgm:cxn modelId="{29323694-F55E-4C92-874E-F27845323D11}" type="presOf" srcId="{63343FC8-2153-430B-B1E5-6BE8A6EBA8D9}" destId="{590F74E5-B158-4C86-8CC0-42B8DF9D67FA}" srcOrd="0" destOrd="2" presId="urn:microsoft.com/office/officeart/2005/8/layout/hList1"/>
    <dgm:cxn modelId="{0F4817B2-5512-486B-8B57-0F2229CB61E0}" type="presOf" srcId="{ABA119C2-D6A8-4414-B13B-72E5CA4D5F6D}" destId="{590F74E5-B158-4C86-8CC0-42B8DF9D67FA}" srcOrd="0" destOrd="3" presId="urn:microsoft.com/office/officeart/2005/8/layout/hList1"/>
    <dgm:cxn modelId="{D565AECE-4643-43F6-8D68-483C41A4DAB6}" type="presParOf" srcId="{3D9D0B04-00E1-4433-9FD4-B48620F741EB}" destId="{FB7F52BA-B05D-4E1E-94E8-C927EA99240A}" srcOrd="0" destOrd="0" presId="urn:microsoft.com/office/officeart/2005/8/layout/hList1"/>
    <dgm:cxn modelId="{83A9730E-42D8-413E-A5CC-1B55C1DCCCF4}" type="presParOf" srcId="{FB7F52BA-B05D-4E1E-94E8-C927EA99240A}" destId="{12CA7AC8-26C5-4965-A806-46A578AF3AD4}" srcOrd="0" destOrd="0" presId="urn:microsoft.com/office/officeart/2005/8/layout/hList1"/>
    <dgm:cxn modelId="{D7C7FFC1-F3D4-4E1D-A14B-020D8C8357DC}" type="presParOf" srcId="{FB7F52BA-B05D-4E1E-94E8-C927EA99240A}" destId="{590F74E5-B158-4C86-8CC0-42B8DF9D67FA}" srcOrd="1" destOrd="0" presId="urn:microsoft.com/office/officeart/2005/8/layout/hList1"/>
    <dgm:cxn modelId="{005C51E3-5790-40F8-9E4C-E08E4AE3CC50}" type="presParOf" srcId="{3D9D0B04-00E1-4433-9FD4-B48620F741EB}" destId="{2EC2C900-76CE-4CB1-B282-AEE52F4C3D0E}" srcOrd="1" destOrd="0" presId="urn:microsoft.com/office/officeart/2005/8/layout/hList1"/>
    <dgm:cxn modelId="{C9E3A81B-BF1B-4B1A-BA0E-46950C592166}" type="presParOf" srcId="{3D9D0B04-00E1-4433-9FD4-B48620F741EB}" destId="{FBC5BB1E-786C-4DCC-94F2-41D12B52B3A7}" srcOrd="2" destOrd="0" presId="urn:microsoft.com/office/officeart/2005/8/layout/hList1"/>
    <dgm:cxn modelId="{70A2346C-4288-4FA8-845B-3CA43663BC34}" type="presParOf" srcId="{FBC5BB1E-786C-4DCC-94F2-41D12B52B3A7}" destId="{1FA297D9-AC5A-4548-8964-529B8A66E24C}" srcOrd="0" destOrd="0" presId="urn:microsoft.com/office/officeart/2005/8/layout/hList1"/>
    <dgm:cxn modelId="{7A625334-38FD-4871-8B4A-40DAD1CFCB2D}" type="presParOf" srcId="{FBC5BB1E-786C-4DCC-94F2-41D12B52B3A7}" destId="{F89F1FFC-5C7D-4972-84DE-0238878D2D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D25C12-CE15-4F6F-99A2-C5F29C41CC44}" type="doc">
      <dgm:prSet loTypeId="urn:microsoft.com/office/officeart/2005/8/layout/lProcess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AEB21E6-F95D-46B0-855F-CAFD4BE1B722}">
      <dgm:prSet phldrT="[Text]" phldr="0"/>
      <dgm:spPr/>
      <dgm:t>
        <a:bodyPr/>
        <a:lstStyle/>
        <a:p>
          <a:pPr rtl="0"/>
          <a:r>
            <a:rPr lang="en-US" dirty="0" err="1">
              <a:latin typeface="Calibri"/>
              <a:cs typeface="Arial"/>
            </a:rPr>
            <a:t>Преимущества</a:t>
          </a:r>
          <a:r>
            <a:rPr lang="en-US" dirty="0">
              <a:latin typeface="Calibri"/>
              <a:cs typeface="Arial"/>
            </a:rPr>
            <a:t> </a:t>
          </a:r>
          <a:r>
            <a:rPr lang="en-US" dirty="0" err="1">
              <a:latin typeface="Calibri"/>
              <a:cs typeface="Arial"/>
            </a:rPr>
            <a:t>аутентичных</a:t>
          </a:r>
          <a:r>
            <a:rPr lang="en-US" dirty="0">
              <a:latin typeface="Calibri"/>
              <a:cs typeface="Arial"/>
            </a:rPr>
            <a:t> </a:t>
          </a:r>
          <a:r>
            <a:rPr lang="en-US" dirty="0" err="1">
              <a:latin typeface="Calibri"/>
              <a:cs typeface="Arial"/>
            </a:rPr>
            <a:t>видеоматериалов</a:t>
          </a:r>
          <a:r>
            <a:rPr lang="en-US" dirty="0">
              <a:latin typeface="Calibri"/>
              <a:cs typeface="Arial"/>
            </a:rPr>
            <a:t> </a:t>
          </a:r>
          <a:r>
            <a:rPr lang="en-US" dirty="0" err="1">
              <a:latin typeface="Calibri"/>
              <a:cs typeface="Arial"/>
            </a:rPr>
            <a:t>лингвострановедческого</a:t>
          </a:r>
          <a:r>
            <a:rPr lang="en-US" dirty="0">
              <a:latin typeface="Calibri"/>
              <a:cs typeface="Arial"/>
            </a:rPr>
            <a:t> </a:t>
          </a:r>
          <a:r>
            <a:rPr lang="en-US" dirty="0" err="1">
              <a:latin typeface="Calibri"/>
              <a:cs typeface="Arial"/>
            </a:rPr>
            <a:t>содержания</a:t>
          </a:r>
          <a:r>
            <a:rPr lang="en-US" dirty="0">
              <a:latin typeface="Calibri"/>
              <a:cs typeface="Arial"/>
            </a:rPr>
            <a:t>:</a:t>
          </a:r>
        </a:p>
      </dgm:t>
    </dgm:pt>
    <dgm:pt modelId="{7DDF73EB-8B1F-47A7-A8DF-78117BF76390}" type="parTrans" cxnId="{B25232BD-3700-495B-A606-1AE23EE2EDA0}">
      <dgm:prSet/>
      <dgm:spPr/>
      <dgm:t>
        <a:bodyPr/>
        <a:lstStyle/>
        <a:p>
          <a:endParaRPr lang="en-US"/>
        </a:p>
      </dgm:t>
    </dgm:pt>
    <dgm:pt modelId="{5E6C54E6-4988-4A9A-A5A6-70B16074EF7F}" type="sibTrans" cxnId="{B25232BD-3700-495B-A606-1AE23EE2EDA0}">
      <dgm:prSet/>
      <dgm:spPr/>
      <dgm:t>
        <a:bodyPr/>
        <a:lstStyle/>
        <a:p>
          <a:endParaRPr lang="en-US"/>
        </a:p>
      </dgm:t>
    </dgm:pt>
    <dgm:pt modelId="{9FA9E584-E087-48F9-8CCE-55E3B1B1627E}">
      <dgm:prSet phldrT="[Text]" phldr="0"/>
      <dgm:spPr/>
      <dgm:t>
        <a:bodyPr/>
        <a:lstStyle/>
        <a:p>
          <a:pPr rtl="0"/>
          <a:r>
            <a:rPr lang="en-US" dirty="0" err="1">
              <a:latin typeface="Calibri"/>
              <a:cs typeface="Arial"/>
            </a:rPr>
            <a:t>Повышают</a:t>
          </a:r>
          <a:r>
            <a:rPr lang="en-US" dirty="0">
              <a:latin typeface="Calibri"/>
              <a:cs typeface="Arial"/>
            </a:rPr>
            <a:t> </a:t>
          </a:r>
          <a:r>
            <a:rPr lang="en-US" dirty="0" err="1">
              <a:latin typeface="Calibri"/>
              <a:cs typeface="Arial"/>
            </a:rPr>
            <a:t>интерес</a:t>
          </a:r>
          <a:r>
            <a:rPr lang="en-US" dirty="0">
              <a:latin typeface="Calibri"/>
              <a:cs typeface="Arial"/>
            </a:rPr>
            <a:t> и мотивацию к </a:t>
          </a:r>
          <a:r>
            <a:rPr lang="en-US" dirty="0" err="1">
              <a:latin typeface="Calibri"/>
              <a:cs typeface="Arial"/>
            </a:rPr>
            <a:t>изучению</a:t>
          </a:r>
          <a:r>
            <a:rPr lang="en-US" dirty="0">
              <a:latin typeface="Calibri"/>
              <a:cs typeface="Arial"/>
            </a:rPr>
            <a:t> </a:t>
          </a:r>
          <a:r>
            <a:rPr lang="en-US" dirty="0" err="1">
              <a:latin typeface="Calibri"/>
              <a:cs typeface="Arial"/>
            </a:rPr>
            <a:t>английского</a:t>
          </a:r>
          <a:r>
            <a:rPr lang="en-US" dirty="0">
              <a:latin typeface="Calibri"/>
              <a:cs typeface="Arial"/>
            </a:rPr>
            <a:t> </a:t>
          </a:r>
          <a:r>
            <a:rPr lang="en-US" dirty="0" err="1">
              <a:latin typeface="Calibri"/>
              <a:cs typeface="Arial"/>
            </a:rPr>
            <a:t>языка</a:t>
          </a:r>
          <a:r>
            <a:rPr lang="en-US" dirty="0">
              <a:latin typeface="Calibri"/>
              <a:cs typeface="Arial"/>
            </a:rPr>
            <a:t>;</a:t>
          </a:r>
        </a:p>
      </dgm:t>
    </dgm:pt>
    <dgm:pt modelId="{B3250C48-51CC-459F-BFB9-9B0DD0BE0F5F}" type="parTrans" cxnId="{312374CB-C7F7-44BD-A03F-E89457A2E9E6}">
      <dgm:prSet/>
      <dgm:spPr/>
      <dgm:t>
        <a:bodyPr/>
        <a:lstStyle/>
        <a:p>
          <a:endParaRPr lang="en-US"/>
        </a:p>
      </dgm:t>
    </dgm:pt>
    <dgm:pt modelId="{0C6458EB-A22E-4C35-8097-E4CA0DD775D0}" type="sibTrans" cxnId="{312374CB-C7F7-44BD-A03F-E89457A2E9E6}">
      <dgm:prSet/>
      <dgm:spPr/>
      <dgm:t>
        <a:bodyPr/>
        <a:lstStyle/>
        <a:p>
          <a:endParaRPr lang="en-US"/>
        </a:p>
      </dgm:t>
    </dgm:pt>
    <dgm:pt modelId="{65E5184B-150A-42AB-A7E1-8EB31B7A54BA}">
      <dgm:prSet phldrT="[Text]" phldr="0"/>
      <dgm:spPr/>
      <dgm:t>
        <a:bodyPr/>
        <a:lstStyle/>
        <a:p>
          <a:pPr rtl="0"/>
          <a:r>
            <a:rPr lang="en-US" dirty="0" err="1">
              <a:latin typeface="Calibri"/>
              <a:cs typeface="Arial"/>
            </a:rPr>
            <a:t>Создают</a:t>
          </a:r>
          <a:r>
            <a:rPr lang="en-US" dirty="0">
              <a:latin typeface="Calibri"/>
              <a:cs typeface="Arial"/>
            </a:rPr>
            <a:t> </a:t>
          </a:r>
          <a:r>
            <a:rPr lang="en-US" dirty="0" err="1">
              <a:latin typeface="Calibri"/>
              <a:cs typeface="Arial"/>
            </a:rPr>
            <a:t>иллюзию</a:t>
          </a:r>
          <a:r>
            <a:rPr lang="en-US" dirty="0">
              <a:latin typeface="Calibri"/>
              <a:cs typeface="Arial"/>
            </a:rPr>
            <a:t> </a:t>
          </a:r>
          <a:r>
            <a:rPr lang="en-US" dirty="0" err="1">
              <a:latin typeface="Calibri"/>
              <a:cs typeface="Arial"/>
            </a:rPr>
            <a:t>приобщения</a:t>
          </a:r>
          <a:r>
            <a:rPr lang="en-US" dirty="0">
              <a:latin typeface="Calibri"/>
              <a:cs typeface="Arial"/>
            </a:rPr>
            <a:t> к </a:t>
          </a:r>
          <a:r>
            <a:rPr lang="en-US" dirty="0" err="1">
              <a:latin typeface="Calibri"/>
              <a:cs typeface="Arial"/>
            </a:rPr>
            <a:t>естесственной</a:t>
          </a:r>
          <a:r>
            <a:rPr lang="en-US" dirty="0">
              <a:latin typeface="Calibri"/>
              <a:cs typeface="Arial"/>
            </a:rPr>
            <a:t> </a:t>
          </a:r>
          <a:r>
            <a:rPr lang="en-US" dirty="0" err="1">
              <a:latin typeface="Calibri"/>
              <a:cs typeface="Arial"/>
            </a:rPr>
            <a:t>языковой</a:t>
          </a:r>
          <a:r>
            <a:rPr lang="en-US" dirty="0">
              <a:latin typeface="Calibri"/>
              <a:cs typeface="Arial"/>
            </a:rPr>
            <a:t> </a:t>
          </a:r>
          <a:r>
            <a:rPr lang="en-US" dirty="0" err="1">
              <a:latin typeface="Calibri"/>
              <a:cs typeface="Arial"/>
            </a:rPr>
            <a:t>среде</a:t>
          </a:r>
          <a:r>
            <a:rPr lang="en-US" dirty="0">
              <a:latin typeface="Calibri"/>
              <a:cs typeface="Arial"/>
            </a:rPr>
            <a:t>;</a:t>
          </a:r>
        </a:p>
      </dgm:t>
    </dgm:pt>
    <dgm:pt modelId="{890C21D9-34B5-42A0-88F6-7FC7878F4A93}" type="parTrans" cxnId="{93F602EA-1987-433E-9A6C-D97A1AA66DDA}">
      <dgm:prSet/>
      <dgm:spPr/>
      <dgm:t>
        <a:bodyPr/>
        <a:lstStyle/>
        <a:p>
          <a:endParaRPr lang="en-US"/>
        </a:p>
      </dgm:t>
    </dgm:pt>
    <dgm:pt modelId="{35B71726-AB9F-42DC-A4AD-90985A48B7E9}" type="sibTrans" cxnId="{93F602EA-1987-433E-9A6C-D97A1AA66DDA}">
      <dgm:prSet/>
      <dgm:spPr/>
      <dgm:t>
        <a:bodyPr/>
        <a:lstStyle/>
        <a:p>
          <a:endParaRPr lang="en-US"/>
        </a:p>
      </dgm:t>
    </dgm:pt>
    <dgm:pt modelId="{13FD5B15-86C6-4B43-8956-358E042BE9AB}">
      <dgm:prSet phldrT="[Text]" phldr="0"/>
      <dgm:spPr/>
      <dgm:t>
        <a:bodyPr/>
        <a:lstStyle/>
        <a:p>
          <a:pPr rtl="0"/>
          <a:r>
            <a:rPr lang="en-US" dirty="0">
              <a:latin typeface="Calibri"/>
              <a:cs typeface="Arial"/>
            </a:rPr>
            <a:t>Активизируют </a:t>
          </a:r>
          <a:r>
            <a:rPr lang="en-US" dirty="0" err="1">
              <a:latin typeface="Calibri"/>
              <a:cs typeface="Arial"/>
            </a:rPr>
            <a:t>слуховую</a:t>
          </a:r>
          <a:r>
            <a:rPr lang="en-US" dirty="0">
              <a:latin typeface="Calibri"/>
              <a:cs typeface="Arial"/>
            </a:rPr>
            <a:t> и </a:t>
          </a:r>
          <a:r>
            <a:rPr lang="en-US" dirty="0" err="1">
              <a:latin typeface="Calibri"/>
              <a:cs typeface="Arial"/>
            </a:rPr>
            <a:t>зрительную</a:t>
          </a:r>
          <a:r>
            <a:rPr lang="en-US" dirty="0">
              <a:latin typeface="Calibri"/>
              <a:cs typeface="Arial"/>
            </a:rPr>
            <a:t> </a:t>
          </a:r>
          <a:r>
            <a:rPr lang="en-US" dirty="0" err="1">
              <a:latin typeface="Calibri"/>
              <a:cs typeface="Arial"/>
            </a:rPr>
            <a:t>рецепцию</a:t>
          </a:r>
          <a:r>
            <a:rPr lang="en-US" dirty="0">
              <a:latin typeface="Calibri"/>
              <a:cs typeface="Arial"/>
            </a:rPr>
            <a:t>; </a:t>
          </a:r>
        </a:p>
      </dgm:t>
    </dgm:pt>
    <dgm:pt modelId="{BF0FA5FE-A708-4282-A820-FFF2C89EC145}" type="parTrans" cxnId="{85A90F9E-236D-44D7-B300-8EC85EC1A7B0}">
      <dgm:prSet/>
      <dgm:spPr/>
      <dgm:t>
        <a:bodyPr/>
        <a:lstStyle/>
        <a:p>
          <a:endParaRPr lang="en-US"/>
        </a:p>
      </dgm:t>
    </dgm:pt>
    <dgm:pt modelId="{91C0D345-6649-47B1-8530-224D26CC712B}" type="sibTrans" cxnId="{85A90F9E-236D-44D7-B300-8EC85EC1A7B0}">
      <dgm:prSet/>
      <dgm:spPr/>
      <dgm:t>
        <a:bodyPr/>
        <a:lstStyle/>
        <a:p>
          <a:endParaRPr lang="en-US"/>
        </a:p>
      </dgm:t>
    </dgm:pt>
    <dgm:pt modelId="{4CB30DB4-ADCC-4BB4-8F61-3FCC7E8309E2}">
      <dgm:prSet phldrT="[Text]" phldr="0"/>
      <dgm:spPr/>
      <dgm:t>
        <a:bodyPr/>
        <a:lstStyle/>
        <a:p>
          <a:pPr rtl="0"/>
          <a:r>
            <a:rPr lang="en-US" dirty="0" err="1">
              <a:latin typeface="Calibri"/>
              <a:cs typeface="Arial"/>
            </a:rPr>
            <a:t>Формируют</a:t>
          </a:r>
          <a:r>
            <a:rPr lang="en-US" dirty="0">
              <a:latin typeface="Calibri"/>
              <a:cs typeface="Arial"/>
            </a:rPr>
            <a:t> и </a:t>
          </a:r>
          <a:r>
            <a:rPr lang="en-US" dirty="0" err="1">
              <a:latin typeface="Calibri"/>
              <a:cs typeface="Arial"/>
            </a:rPr>
            <a:t>развивают</a:t>
          </a:r>
          <a:r>
            <a:rPr lang="en-US" dirty="0">
              <a:latin typeface="Calibri"/>
              <a:cs typeface="Arial"/>
            </a:rPr>
            <a:t> социокультурную компетенцию;</a:t>
          </a:r>
        </a:p>
      </dgm:t>
    </dgm:pt>
    <dgm:pt modelId="{017C6755-065C-40A4-9F11-DEC5279DD0AF}" type="parTrans" cxnId="{5F70CE5C-3396-4096-A887-15BDAD07B22E}">
      <dgm:prSet/>
      <dgm:spPr/>
      <dgm:t>
        <a:bodyPr/>
        <a:lstStyle/>
        <a:p>
          <a:endParaRPr lang="en-US"/>
        </a:p>
      </dgm:t>
    </dgm:pt>
    <dgm:pt modelId="{E5C7B905-E1EF-4456-9531-071682A9845D}" type="sibTrans" cxnId="{5F70CE5C-3396-4096-A887-15BDAD07B22E}">
      <dgm:prSet/>
      <dgm:spPr/>
      <dgm:t>
        <a:bodyPr/>
        <a:lstStyle/>
        <a:p>
          <a:endParaRPr lang="en-US"/>
        </a:p>
      </dgm:t>
    </dgm:pt>
    <dgm:pt modelId="{D8FD5120-6D20-44CD-A2CB-B0437746B671}">
      <dgm:prSet phldr="0"/>
      <dgm:spPr/>
      <dgm:t>
        <a:bodyPr/>
        <a:lstStyle/>
        <a:p>
          <a:pPr rtl="0"/>
          <a:r>
            <a:rPr lang="en-US" dirty="0">
              <a:latin typeface="Calibri"/>
              <a:cs typeface="Times New Roman"/>
            </a:rPr>
            <a:t>Повышают эрудицию и кругозор учащихся;</a:t>
          </a:r>
        </a:p>
      </dgm:t>
    </dgm:pt>
    <dgm:pt modelId="{78AA44AF-BEDA-4A66-A4E7-39C60DEAB986}" type="parTrans" cxnId="{046C3A15-EEED-498C-B3BB-798C50093767}">
      <dgm:prSet/>
      <dgm:spPr/>
    </dgm:pt>
    <dgm:pt modelId="{9EB1D8D8-FA10-4D26-833A-D20E58E55037}" type="sibTrans" cxnId="{046C3A15-EEED-498C-B3BB-798C50093767}">
      <dgm:prSet/>
      <dgm:spPr/>
    </dgm:pt>
    <dgm:pt modelId="{416EB9E5-1461-432F-9291-5414450A8143}">
      <dgm:prSet phldr="0"/>
      <dgm:spPr/>
      <dgm:t>
        <a:bodyPr/>
        <a:lstStyle/>
        <a:p>
          <a:pPr rtl="0"/>
          <a:r>
            <a:rPr lang="en-US" dirty="0">
              <a:latin typeface="Calibri"/>
              <a:cs typeface="Times New Roman"/>
            </a:rPr>
            <a:t>Знакомят учащихся со страноведческими реалиями, традициями и культурой стран изучаемого языка.</a:t>
          </a:r>
          <a:endParaRPr lang="en-US" dirty="0">
            <a:latin typeface="Calibri"/>
            <a:cs typeface="Arial"/>
          </a:endParaRPr>
        </a:p>
      </dgm:t>
    </dgm:pt>
    <dgm:pt modelId="{DD8A72FE-DBE1-481A-94F6-B19ABAD11F7B}" type="parTrans" cxnId="{5147C9E3-CF62-4BCA-A284-3DB7CF4F68CC}">
      <dgm:prSet/>
      <dgm:spPr/>
    </dgm:pt>
    <dgm:pt modelId="{29985688-A279-4E6E-AFB4-3E6A69DCB306}" type="sibTrans" cxnId="{5147C9E3-CF62-4BCA-A284-3DB7CF4F68CC}">
      <dgm:prSet/>
      <dgm:spPr/>
    </dgm:pt>
    <dgm:pt modelId="{E3285B86-90C2-4791-8D22-46CE0F7D80E7}" type="pres">
      <dgm:prSet presAssocID="{69D25C12-CE15-4F6F-99A2-C5F29C41CC4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1257A7-9480-4A12-9120-D2A91AABB0BC}" type="pres">
      <dgm:prSet presAssocID="{FAEB21E6-F95D-46B0-855F-CAFD4BE1B722}" presName="compNode" presStyleCnt="0"/>
      <dgm:spPr/>
    </dgm:pt>
    <dgm:pt modelId="{BBCE0894-1C22-4FF1-A792-0E2AF4587FBB}" type="pres">
      <dgm:prSet presAssocID="{FAEB21E6-F95D-46B0-855F-CAFD4BE1B722}" presName="aNode" presStyleLbl="bgShp" presStyleIdx="0" presStyleCnt="1"/>
      <dgm:spPr/>
      <dgm:t>
        <a:bodyPr/>
        <a:lstStyle/>
        <a:p>
          <a:endParaRPr lang="ru-RU"/>
        </a:p>
      </dgm:t>
    </dgm:pt>
    <dgm:pt modelId="{804C7391-C461-4A68-BA94-D7CF5B56367F}" type="pres">
      <dgm:prSet presAssocID="{FAEB21E6-F95D-46B0-855F-CAFD4BE1B722}" presName="textNode" presStyleLbl="bgShp" presStyleIdx="0" presStyleCnt="1"/>
      <dgm:spPr/>
      <dgm:t>
        <a:bodyPr/>
        <a:lstStyle/>
        <a:p>
          <a:endParaRPr lang="ru-RU"/>
        </a:p>
      </dgm:t>
    </dgm:pt>
    <dgm:pt modelId="{E6490CFE-5D41-4FB8-B5CD-EC9BCA381023}" type="pres">
      <dgm:prSet presAssocID="{FAEB21E6-F95D-46B0-855F-CAFD4BE1B722}" presName="compChildNode" presStyleCnt="0"/>
      <dgm:spPr/>
    </dgm:pt>
    <dgm:pt modelId="{F96994F7-389C-4156-B2A2-AF730CD7C6AC}" type="pres">
      <dgm:prSet presAssocID="{FAEB21E6-F95D-46B0-855F-CAFD4BE1B722}" presName="theInnerList" presStyleCnt="0"/>
      <dgm:spPr/>
    </dgm:pt>
    <dgm:pt modelId="{7BC5AAA3-EDD0-4B86-ADA2-DE51C579CE53}" type="pres">
      <dgm:prSet presAssocID="{9FA9E584-E087-48F9-8CCE-55E3B1B1627E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39B81-46E6-4696-96F8-F9A104B1662F}" type="pres">
      <dgm:prSet presAssocID="{9FA9E584-E087-48F9-8CCE-55E3B1B1627E}" presName="aSpace2" presStyleCnt="0"/>
      <dgm:spPr/>
    </dgm:pt>
    <dgm:pt modelId="{156AF8A5-81B3-4349-B676-1FCC5DC085E1}" type="pres">
      <dgm:prSet presAssocID="{65E5184B-150A-42AB-A7E1-8EB31B7A54BA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9668E-4901-4279-B1E2-A0304791F452}" type="pres">
      <dgm:prSet presAssocID="{65E5184B-150A-42AB-A7E1-8EB31B7A54BA}" presName="aSpace2" presStyleCnt="0"/>
      <dgm:spPr/>
    </dgm:pt>
    <dgm:pt modelId="{E3D8B7FF-E973-498B-B5CD-09860A1CB54E}" type="pres">
      <dgm:prSet presAssocID="{13FD5B15-86C6-4B43-8956-358E042BE9AB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F28FD-1CEF-4393-BC2F-E506E8A8B7CC}" type="pres">
      <dgm:prSet presAssocID="{13FD5B15-86C6-4B43-8956-358E042BE9AB}" presName="aSpace2" presStyleCnt="0"/>
      <dgm:spPr/>
    </dgm:pt>
    <dgm:pt modelId="{086774E8-769C-470D-B528-B99736CA04B5}" type="pres">
      <dgm:prSet presAssocID="{4CB30DB4-ADCC-4BB4-8F61-3FCC7E8309E2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96365-6BDC-4288-8C4B-B67725BB478D}" type="pres">
      <dgm:prSet presAssocID="{4CB30DB4-ADCC-4BB4-8F61-3FCC7E8309E2}" presName="aSpace2" presStyleCnt="0"/>
      <dgm:spPr/>
    </dgm:pt>
    <dgm:pt modelId="{22D69631-8628-4DC2-B78D-72D222BBC5BD}" type="pres">
      <dgm:prSet presAssocID="{D8FD5120-6D20-44CD-A2CB-B0437746B671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EA03E-69C7-4993-836D-6AF2B5E8EC06}" type="pres">
      <dgm:prSet presAssocID="{D8FD5120-6D20-44CD-A2CB-B0437746B671}" presName="aSpace2" presStyleCnt="0"/>
      <dgm:spPr/>
    </dgm:pt>
    <dgm:pt modelId="{AEF7634B-D2C4-43B0-AB83-D7267855A518}" type="pres">
      <dgm:prSet presAssocID="{416EB9E5-1461-432F-9291-5414450A8143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02C390-C50B-4BCC-88B9-5504C8925421}" type="presOf" srcId="{D8FD5120-6D20-44CD-A2CB-B0437746B671}" destId="{22D69631-8628-4DC2-B78D-72D222BBC5BD}" srcOrd="0" destOrd="0" presId="urn:microsoft.com/office/officeart/2005/8/layout/lProcess2"/>
    <dgm:cxn modelId="{046C3A15-EEED-498C-B3BB-798C50093767}" srcId="{FAEB21E6-F95D-46B0-855F-CAFD4BE1B722}" destId="{D8FD5120-6D20-44CD-A2CB-B0437746B671}" srcOrd="4" destOrd="0" parTransId="{78AA44AF-BEDA-4A66-A4E7-39C60DEAB986}" sibTransId="{9EB1D8D8-FA10-4D26-833A-D20E58E55037}"/>
    <dgm:cxn modelId="{F1FD337E-81A4-4F55-9C02-A93642D01EBF}" type="presOf" srcId="{13FD5B15-86C6-4B43-8956-358E042BE9AB}" destId="{E3D8B7FF-E973-498B-B5CD-09860A1CB54E}" srcOrd="0" destOrd="0" presId="urn:microsoft.com/office/officeart/2005/8/layout/lProcess2"/>
    <dgm:cxn modelId="{5F70CE5C-3396-4096-A887-15BDAD07B22E}" srcId="{FAEB21E6-F95D-46B0-855F-CAFD4BE1B722}" destId="{4CB30DB4-ADCC-4BB4-8F61-3FCC7E8309E2}" srcOrd="3" destOrd="0" parTransId="{017C6755-065C-40A4-9F11-DEC5279DD0AF}" sibTransId="{E5C7B905-E1EF-4456-9531-071682A9845D}"/>
    <dgm:cxn modelId="{5147C9E3-CF62-4BCA-A284-3DB7CF4F68CC}" srcId="{FAEB21E6-F95D-46B0-855F-CAFD4BE1B722}" destId="{416EB9E5-1461-432F-9291-5414450A8143}" srcOrd="5" destOrd="0" parTransId="{DD8A72FE-DBE1-481A-94F6-B19ABAD11F7B}" sibTransId="{29985688-A279-4E6E-AFB4-3E6A69DCB306}"/>
    <dgm:cxn modelId="{312374CB-C7F7-44BD-A03F-E89457A2E9E6}" srcId="{FAEB21E6-F95D-46B0-855F-CAFD4BE1B722}" destId="{9FA9E584-E087-48F9-8CCE-55E3B1B1627E}" srcOrd="0" destOrd="0" parTransId="{B3250C48-51CC-459F-BFB9-9B0DD0BE0F5F}" sibTransId="{0C6458EB-A22E-4C35-8097-E4CA0DD775D0}"/>
    <dgm:cxn modelId="{B25232BD-3700-495B-A606-1AE23EE2EDA0}" srcId="{69D25C12-CE15-4F6F-99A2-C5F29C41CC44}" destId="{FAEB21E6-F95D-46B0-855F-CAFD4BE1B722}" srcOrd="0" destOrd="0" parTransId="{7DDF73EB-8B1F-47A7-A8DF-78117BF76390}" sibTransId="{5E6C54E6-4988-4A9A-A5A6-70B16074EF7F}"/>
    <dgm:cxn modelId="{9D76C454-B9FD-4F82-89AE-54E13F0FFEBC}" type="presOf" srcId="{65E5184B-150A-42AB-A7E1-8EB31B7A54BA}" destId="{156AF8A5-81B3-4349-B676-1FCC5DC085E1}" srcOrd="0" destOrd="0" presId="urn:microsoft.com/office/officeart/2005/8/layout/lProcess2"/>
    <dgm:cxn modelId="{C10C24DA-898C-4733-9F32-1C265140FA1C}" type="presOf" srcId="{69D25C12-CE15-4F6F-99A2-C5F29C41CC44}" destId="{E3285B86-90C2-4791-8D22-46CE0F7D80E7}" srcOrd="0" destOrd="0" presId="urn:microsoft.com/office/officeart/2005/8/layout/lProcess2"/>
    <dgm:cxn modelId="{DCBFCADE-2FE3-4DD0-9D0F-6E381EDB0D9D}" type="presOf" srcId="{416EB9E5-1461-432F-9291-5414450A8143}" destId="{AEF7634B-D2C4-43B0-AB83-D7267855A518}" srcOrd="0" destOrd="0" presId="urn:microsoft.com/office/officeart/2005/8/layout/lProcess2"/>
    <dgm:cxn modelId="{37DB976C-E735-4BEB-B775-CBFA5ADF41BD}" type="presOf" srcId="{4CB30DB4-ADCC-4BB4-8F61-3FCC7E8309E2}" destId="{086774E8-769C-470D-B528-B99736CA04B5}" srcOrd="0" destOrd="0" presId="urn:microsoft.com/office/officeart/2005/8/layout/lProcess2"/>
    <dgm:cxn modelId="{8D508B2B-72A7-4028-AB9F-0E2E04C47A09}" type="presOf" srcId="{9FA9E584-E087-48F9-8CCE-55E3B1B1627E}" destId="{7BC5AAA3-EDD0-4B86-ADA2-DE51C579CE53}" srcOrd="0" destOrd="0" presId="urn:microsoft.com/office/officeart/2005/8/layout/lProcess2"/>
    <dgm:cxn modelId="{686EE56E-1EC5-43BC-B2B0-F2C08E83E69D}" type="presOf" srcId="{FAEB21E6-F95D-46B0-855F-CAFD4BE1B722}" destId="{804C7391-C461-4A68-BA94-D7CF5B56367F}" srcOrd="1" destOrd="0" presId="urn:microsoft.com/office/officeart/2005/8/layout/lProcess2"/>
    <dgm:cxn modelId="{93F602EA-1987-433E-9A6C-D97A1AA66DDA}" srcId="{FAEB21E6-F95D-46B0-855F-CAFD4BE1B722}" destId="{65E5184B-150A-42AB-A7E1-8EB31B7A54BA}" srcOrd="1" destOrd="0" parTransId="{890C21D9-34B5-42A0-88F6-7FC7878F4A93}" sibTransId="{35B71726-AB9F-42DC-A4AD-90985A48B7E9}"/>
    <dgm:cxn modelId="{3446450B-E279-4D33-AA71-14040956311C}" type="presOf" srcId="{FAEB21E6-F95D-46B0-855F-CAFD4BE1B722}" destId="{BBCE0894-1C22-4FF1-A792-0E2AF4587FBB}" srcOrd="0" destOrd="0" presId="urn:microsoft.com/office/officeart/2005/8/layout/lProcess2"/>
    <dgm:cxn modelId="{85A90F9E-236D-44D7-B300-8EC85EC1A7B0}" srcId="{FAEB21E6-F95D-46B0-855F-CAFD4BE1B722}" destId="{13FD5B15-86C6-4B43-8956-358E042BE9AB}" srcOrd="2" destOrd="0" parTransId="{BF0FA5FE-A708-4282-A820-FFF2C89EC145}" sibTransId="{91C0D345-6649-47B1-8530-224D26CC712B}"/>
    <dgm:cxn modelId="{5B4634D5-614D-4A63-8069-3E346B104EDE}" type="presParOf" srcId="{E3285B86-90C2-4791-8D22-46CE0F7D80E7}" destId="{C31257A7-9480-4A12-9120-D2A91AABB0BC}" srcOrd="0" destOrd="0" presId="urn:microsoft.com/office/officeart/2005/8/layout/lProcess2"/>
    <dgm:cxn modelId="{391C9F90-9826-42A0-A5E7-3A7411D0C9F2}" type="presParOf" srcId="{C31257A7-9480-4A12-9120-D2A91AABB0BC}" destId="{BBCE0894-1C22-4FF1-A792-0E2AF4587FBB}" srcOrd="0" destOrd="0" presId="urn:microsoft.com/office/officeart/2005/8/layout/lProcess2"/>
    <dgm:cxn modelId="{55A898AC-D8B9-4F07-AADB-544E901122B6}" type="presParOf" srcId="{C31257A7-9480-4A12-9120-D2A91AABB0BC}" destId="{804C7391-C461-4A68-BA94-D7CF5B56367F}" srcOrd="1" destOrd="0" presId="urn:microsoft.com/office/officeart/2005/8/layout/lProcess2"/>
    <dgm:cxn modelId="{0F1742DE-3508-440A-BC5D-BE32A3C492F2}" type="presParOf" srcId="{C31257A7-9480-4A12-9120-D2A91AABB0BC}" destId="{E6490CFE-5D41-4FB8-B5CD-EC9BCA381023}" srcOrd="2" destOrd="0" presId="urn:microsoft.com/office/officeart/2005/8/layout/lProcess2"/>
    <dgm:cxn modelId="{E9F49DFB-19D2-40AC-A354-4E08643AA337}" type="presParOf" srcId="{E6490CFE-5D41-4FB8-B5CD-EC9BCA381023}" destId="{F96994F7-389C-4156-B2A2-AF730CD7C6AC}" srcOrd="0" destOrd="0" presId="urn:microsoft.com/office/officeart/2005/8/layout/lProcess2"/>
    <dgm:cxn modelId="{065C9DD6-65E8-44BE-8993-095D8A2E2054}" type="presParOf" srcId="{F96994F7-389C-4156-B2A2-AF730CD7C6AC}" destId="{7BC5AAA3-EDD0-4B86-ADA2-DE51C579CE53}" srcOrd="0" destOrd="0" presId="urn:microsoft.com/office/officeart/2005/8/layout/lProcess2"/>
    <dgm:cxn modelId="{1A9A744C-3FB5-4A81-BB96-DB3DCE545678}" type="presParOf" srcId="{F96994F7-389C-4156-B2A2-AF730CD7C6AC}" destId="{07A39B81-46E6-4696-96F8-F9A104B1662F}" srcOrd="1" destOrd="0" presId="urn:microsoft.com/office/officeart/2005/8/layout/lProcess2"/>
    <dgm:cxn modelId="{150B5E78-BA06-4D25-A128-FE8F689A4403}" type="presParOf" srcId="{F96994F7-389C-4156-B2A2-AF730CD7C6AC}" destId="{156AF8A5-81B3-4349-B676-1FCC5DC085E1}" srcOrd="2" destOrd="0" presId="urn:microsoft.com/office/officeart/2005/8/layout/lProcess2"/>
    <dgm:cxn modelId="{B16C359F-1AEF-4A83-BE76-C87AFE6C8DEE}" type="presParOf" srcId="{F96994F7-389C-4156-B2A2-AF730CD7C6AC}" destId="{D6E9668E-4901-4279-B1E2-A0304791F452}" srcOrd="3" destOrd="0" presId="urn:microsoft.com/office/officeart/2005/8/layout/lProcess2"/>
    <dgm:cxn modelId="{A8EC9420-8B28-4469-8C71-7769C79E2D35}" type="presParOf" srcId="{F96994F7-389C-4156-B2A2-AF730CD7C6AC}" destId="{E3D8B7FF-E973-498B-B5CD-09860A1CB54E}" srcOrd="4" destOrd="0" presId="urn:microsoft.com/office/officeart/2005/8/layout/lProcess2"/>
    <dgm:cxn modelId="{5429908F-36E1-427E-8ED9-26825C3AE964}" type="presParOf" srcId="{F96994F7-389C-4156-B2A2-AF730CD7C6AC}" destId="{226F28FD-1CEF-4393-BC2F-E506E8A8B7CC}" srcOrd="5" destOrd="0" presId="urn:microsoft.com/office/officeart/2005/8/layout/lProcess2"/>
    <dgm:cxn modelId="{ADE71AE5-FC65-4AD0-807E-D46149F15722}" type="presParOf" srcId="{F96994F7-389C-4156-B2A2-AF730CD7C6AC}" destId="{086774E8-769C-470D-B528-B99736CA04B5}" srcOrd="6" destOrd="0" presId="urn:microsoft.com/office/officeart/2005/8/layout/lProcess2"/>
    <dgm:cxn modelId="{80B516A7-77B9-4D83-8035-BBEBEC4D3BF7}" type="presParOf" srcId="{F96994F7-389C-4156-B2A2-AF730CD7C6AC}" destId="{FA596365-6BDC-4288-8C4B-B67725BB478D}" srcOrd="7" destOrd="0" presId="urn:microsoft.com/office/officeart/2005/8/layout/lProcess2"/>
    <dgm:cxn modelId="{FEAEEEFA-B139-415E-8F1F-4B8F3AE58FE4}" type="presParOf" srcId="{F96994F7-389C-4156-B2A2-AF730CD7C6AC}" destId="{22D69631-8628-4DC2-B78D-72D222BBC5BD}" srcOrd="8" destOrd="0" presId="urn:microsoft.com/office/officeart/2005/8/layout/lProcess2"/>
    <dgm:cxn modelId="{92F04CE0-9F7E-4CA2-A9FF-675476C70E14}" type="presParOf" srcId="{F96994F7-389C-4156-B2A2-AF730CD7C6AC}" destId="{5CEEA03E-69C7-4993-836D-6AF2B5E8EC06}" srcOrd="9" destOrd="0" presId="urn:microsoft.com/office/officeart/2005/8/layout/lProcess2"/>
    <dgm:cxn modelId="{6BBAEBA8-FCE9-4937-93D4-7D883644C8C4}" type="presParOf" srcId="{F96994F7-389C-4156-B2A2-AF730CD7C6AC}" destId="{AEF7634B-D2C4-43B0-AB83-D7267855A518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B7ECEE-BF4B-4EA3-B4A1-588A5EDD1AFE}" type="doc">
      <dgm:prSet loTypeId="urn:microsoft.com/office/officeart/2005/8/layout/hierarchy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06D28BE-4817-4615-BBEE-DB7A1E0418B9}">
      <dgm:prSet phldrT="[Text]" phldr="0"/>
      <dgm:spPr/>
      <dgm:t>
        <a:bodyPr/>
        <a:lstStyle/>
        <a:p>
          <a:r>
            <a:rPr lang="en-US" dirty="0">
              <a:latin typeface="Calibri"/>
              <a:cs typeface="Calibri"/>
            </a:rPr>
            <a:t>УМК</a:t>
          </a:r>
        </a:p>
      </dgm:t>
    </dgm:pt>
    <dgm:pt modelId="{1780C243-E771-4C37-A6E6-ACA8349E3B80}" type="parTrans" cxnId="{0F923F7B-6E24-4597-B15B-E104A3A43FE1}">
      <dgm:prSet/>
      <dgm:spPr/>
      <dgm:t>
        <a:bodyPr/>
        <a:lstStyle/>
        <a:p>
          <a:endParaRPr lang="en-US"/>
        </a:p>
      </dgm:t>
    </dgm:pt>
    <dgm:pt modelId="{0E0C4927-79D1-41D9-ABC9-988A53831051}" type="sibTrans" cxnId="{0F923F7B-6E24-4597-B15B-E104A3A43FE1}">
      <dgm:prSet/>
      <dgm:spPr/>
      <dgm:t>
        <a:bodyPr/>
        <a:lstStyle/>
        <a:p>
          <a:endParaRPr lang="en-US"/>
        </a:p>
      </dgm:t>
    </dgm:pt>
    <dgm:pt modelId="{C8CF8D9C-4440-4FE5-B009-32FD8A19BEB7}">
      <dgm:prSet phldrT="[Text]" phldr="0"/>
      <dgm:spPr/>
      <dgm:t>
        <a:bodyPr/>
        <a:lstStyle/>
        <a:p>
          <a:r>
            <a:rPr lang="en-US" dirty="0" err="1">
              <a:latin typeface="Calibri"/>
              <a:cs typeface="Calibri"/>
            </a:rPr>
            <a:t>Отечественные</a:t>
          </a:r>
          <a:endParaRPr lang="en-US" dirty="0">
            <a:latin typeface="Calibri"/>
            <a:cs typeface="Calibri"/>
          </a:endParaRPr>
        </a:p>
      </dgm:t>
    </dgm:pt>
    <dgm:pt modelId="{9399E9ED-4BA4-4C8B-B391-B97401BACF51}" type="parTrans" cxnId="{453AE70A-7950-45EF-9800-E21EB1C5ED21}">
      <dgm:prSet/>
      <dgm:spPr/>
      <dgm:t>
        <a:bodyPr/>
        <a:lstStyle/>
        <a:p>
          <a:endParaRPr lang="en-US"/>
        </a:p>
      </dgm:t>
    </dgm:pt>
    <dgm:pt modelId="{168E78E0-2523-4609-B534-8A4149797708}" type="sibTrans" cxnId="{453AE70A-7950-45EF-9800-E21EB1C5ED21}">
      <dgm:prSet/>
      <dgm:spPr/>
      <dgm:t>
        <a:bodyPr/>
        <a:lstStyle/>
        <a:p>
          <a:endParaRPr lang="en-US"/>
        </a:p>
      </dgm:t>
    </dgm:pt>
    <dgm:pt modelId="{352485B3-A69D-4B78-B91D-5D2B67D8E5A4}">
      <dgm:prSet phldrT="[Text]" phldr="0"/>
      <dgm:spPr/>
      <dgm:t>
        <a:bodyPr/>
        <a:lstStyle/>
        <a:p>
          <a:r>
            <a:rPr lang="en-US" dirty="0" err="1">
              <a:latin typeface="Calibri"/>
              <a:cs typeface="Calibri"/>
            </a:rPr>
            <a:t>Зарубежные</a:t>
          </a:r>
          <a:endParaRPr lang="en-US" dirty="0">
            <a:latin typeface="Calibri"/>
            <a:cs typeface="Calibri"/>
          </a:endParaRPr>
        </a:p>
      </dgm:t>
    </dgm:pt>
    <dgm:pt modelId="{62D780D5-FFEB-4A87-BB56-BC2DB4BC3774}" type="parTrans" cxnId="{E3A5DDB4-98B7-46DA-8826-B471FD35972F}">
      <dgm:prSet/>
      <dgm:spPr/>
      <dgm:t>
        <a:bodyPr/>
        <a:lstStyle/>
        <a:p>
          <a:endParaRPr lang="en-US"/>
        </a:p>
      </dgm:t>
    </dgm:pt>
    <dgm:pt modelId="{68A5766B-38A8-40E0-9F7D-0243CD4944FF}" type="sibTrans" cxnId="{E3A5DDB4-98B7-46DA-8826-B471FD35972F}">
      <dgm:prSet/>
      <dgm:spPr/>
      <dgm:t>
        <a:bodyPr/>
        <a:lstStyle/>
        <a:p>
          <a:endParaRPr lang="en-US"/>
        </a:p>
      </dgm:t>
    </dgm:pt>
    <dgm:pt modelId="{CAA06B53-67FA-4940-AFD0-A1E732B04EFA}">
      <dgm:prSet phldrT="[Text]" phldr="0"/>
      <dgm:spPr/>
      <dgm:t>
        <a:bodyPr/>
        <a:lstStyle/>
        <a:p>
          <a:pPr rtl="0"/>
          <a:r>
            <a:rPr lang="en-US" dirty="0" err="1">
              <a:latin typeface="Calibri"/>
              <a:cs typeface="Calibri"/>
            </a:rPr>
            <a:t>Speakout</a:t>
          </a:r>
          <a:r>
            <a:rPr lang="en-US" dirty="0">
              <a:latin typeface="Calibri"/>
              <a:cs typeface="Calibri"/>
            </a:rPr>
            <a:t>, Go getter, Solutions, Beyond, Fusion.</a:t>
          </a:r>
        </a:p>
      </dgm:t>
    </dgm:pt>
    <dgm:pt modelId="{3B1BA7BA-A72C-4D85-A493-B8C1CE49BB8B}" type="parTrans" cxnId="{0F0D7D43-3924-4782-95F4-14BC7D01AC91}">
      <dgm:prSet/>
      <dgm:spPr/>
      <dgm:t>
        <a:bodyPr/>
        <a:lstStyle/>
        <a:p>
          <a:endParaRPr lang="en-US"/>
        </a:p>
      </dgm:t>
    </dgm:pt>
    <dgm:pt modelId="{1DF976D8-B8FE-4881-AEB6-4ADB7391D585}" type="sibTrans" cxnId="{0F0D7D43-3924-4782-95F4-14BC7D01AC91}">
      <dgm:prSet/>
      <dgm:spPr/>
      <dgm:t>
        <a:bodyPr/>
        <a:lstStyle/>
        <a:p>
          <a:endParaRPr lang="en-US"/>
        </a:p>
      </dgm:t>
    </dgm:pt>
    <dgm:pt modelId="{E4A2BEAC-0F10-4C68-A091-25B9E31E6C01}">
      <dgm:prSet phldr="0"/>
      <dgm:spPr/>
      <dgm:t>
        <a:bodyPr/>
        <a:lstStyle/>
        <a:p>
          <a:pPr rtl="0"/>
          <a:r>
            <a:rPr lang="en-US" dirty="0">
              <a:latin typeface="Calibri"/>
              <a:cs typeface="Calibri"/>
            </a:rPr>
            <a:t>Spotlight, Starlight, Options, Enjoy English, Forward, Brilliant, </a:t>
          </a:r>
          <a:r>
            <a:rPr lang="en-US" dirty="0" err="1">
              <a:latin typeface="Calibri"/>
              <a:cs typeface="Calibri"/>
            </a:rPr>
            <a:t>Сферы</a:t>
          </a:r>
          <a:endParaRPr lang="en-US" dirty="0">
            <a:latin typeface="Calibri"/>
            <a:cs typeface="Calibri"/>
          </a:endParaRPr>
        </a:p>
      </dgm:t>
    </dgm:pt>
    <dgm:pt modelId="{3C85D5E0-BC45-469F-A4F4-56738E738F3F}" type="parTrans" cxnId="{A1AA5E7A-7789-4A11-A683-93464A5F8129}">
      <dgm:prSet/>
      <dgm:spPr/>
    </dgm:pt>
    <dgm:pt modelId="{3B5FCB2D-1BAE-4047-8BEE-8A74B7328CDB}" type="sibTrans" cxnId="{A1AA5E7A-7789-4A11-A683-93464A5F8129}">
      <dgm:prSet/>
      <dgm:spPr/>
    </dgm:pt>
    <dgm:pt modelId="{34838BBB-D8ED-4263-9111-CC726A1ADFE9}" type="pres">
      <dgm:prSet presAssocID="{64B7ECEE-BF4B-4EA3-B4A1-588A5EDD1AF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A8FF7C3-1C20-43E9-B34F-855DBE2B0727}" type="pres">
      <dgm:prSet presAssocID="{F06D28BE-4817-4615-BBEE-DB7A1E0418B9}" presName="hierRoot1" presStyleCnt="0"/>
      <dgm:spPr/>
    </dgm:pt>
    <dgm:pt modelId="{E3D6FA5A-BC7A-4803-BEA7-8AD9BAF85657}" type="pres">
      <dgm:prSet presAssocID="{F06D28BE-4817-4615-BBEE-DB7A1E0418B9}" presName="composite" presStyleCnt="0"/>
      <dgm:spPr/>
    </dgm:pt>
    <dgm:pt modelId="{ECB1CFDE-3D71-4F84-9639-DFC12515638B}" type="pres">
      <dgm:prSet presAssocID="{F06D28BE-4817-4615-BBEE-DB7A1E0418B9}" presName="background" presStyleLbl="node0" presStyleIdx="0" presStyleCnt="1"/>
      <dgm:spPr/>
    </dgm:pt>
    <dgm:pt modelId="{75C02DEB-6A7D-409B-AFC6-3F03D195777C}" type="pres">
      <dgm:prSet presAssocID="{F06D28BE-4817-4615-BBEE-DB7A1E0418B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7163B8-DB6E-4935-9E0F-652F02B7019F}" type="pres">
      <dgm:prSet presAssocID="{F06D28BE-4817-4615-BBEE-DB7A1E0418B9}" presName="hierChild2" presStyleCnt="0"/>
      <dgm:spPr/>
    </dgm:pt>
    <dgm:pt modelId="{98210B54-4EAE-429E-A3A8-26AADFB0D833}" type="pres">
      <dgm:prSet presAssocID="{9399E9ED-4BA4-4C8B-B391-B97401BACF5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DE60C1F-7472-4B40-A5DF-FF500089F839}" type="pres">
      <dgm:prSet presAssocID="{C8CF8D9C-4440-4FE5-B009-32FD8A19BEB7}" presName="hierRoot2" presStyleCnt="0"/>
      <dgm:spPr/>
    </dgm:pt>
    <dgm:pt modelId="{57CC16CB-BB4E-4F58-9966-A64452C71989}" type="pres">
      <dgm:prSet presAssocID="{C8CF8D9C-4440-4FE5-B009-32FD8A19BEB7}" presName="composite2" presStyleCnt="0"/>
      <dgm:spPr/>
    </dgm:pt>
    <dgm:pt modelId="{A7E108DB-FD8F-47B0-9C93-B188E3527DD1}" type="pres">
      <dgm:prSet presAssocID="{C8CF8D9C-4440-4FE5-B009-32FD8A19BEB7}" presName="background2" presStyleLbl="node2" presStyleIdx="0" presStyleCnt="2"/>
      <dgm:spPr/>
    </dgm:pt>
    <dgm:pt modelId="{A5BB3A1F-65A4-48B6-99CF-50C01AF7018C}" type="pres">
      <dgm:prSet presAssocID="{C8CF8D9C-4440-4FE5-B009-32FD8A19BEB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D2A28F-FEB1-4EFA-AAB8-8B745B7D8339}" type="pres">
      <dgm:prSet presAssocID="{C8CF8D9C-4440-4FE5-B009-32FD8A19BEB7}" presName="hierChild3" presStyleCnt="0"/>
      <dgm:spPr/>
    </dgm:pt>
    <dgm:pt modelId="{95D62F19-826F-4655-96AE-1D5D76464300}" type="pres">
      <dgm:prSet presAssocID="{3C85D5E0-BC45-469F-A4F4-56738E738F3F}" presName="Name17" presStyleLbl="parChTrans1D3" presStyleIdx="0" presStyleCnt="2"/>
      <dgm:spPr/>
    </dgm:pt>
    <dgm:pt modelId="{120E5CBB-0765-4417-B589-F1E7F1E5F499}" type="pres">
      <dgm:prSet presAssocID="{E4A2BEAC-0F10-4C68-A091-25B9E31E6C01}" presName="hierRoot3" presStyleCnt="0"/>
      <dgm:spPr/>
    </dgm:pt>
    <dgm:pt modelId="{2E9817E8-FAE6-4EBA-8110-DAEC406B1CBC}" type="pres">
      <dgm:prSet presAssocID="{E4A2BEAC-0F10-4C68-A091-25B9E31E6C01}" presName="composite3" presStyleCnt="0"/>
      <dgm:spPr/>
    </dgm:pt>
    <dgm:pt modelId="{F1F22EB0-1D36-4463-A975-E2CA6F046E09}" type="pres">
      <dgm:prSet presAssocID="{E4A2BEAC-0F10-4C68-A091-25B9E31E6C01}" presName="background3" presStyleLbl="node3" presStyleIdx="0" presStyleCnt="2"/>
      <dgm:spPr/>
    </dgm:pt>
    <dgm:pt modelId="{8C8B6FA1-B06D-4384-BB35-0728E92851EA}" type="pres">
      <dgm:prSet presAssocID="{E4A2BEAC-0F10-4C68-A091-25B9E31E6C01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857E4A-0B5D-4E99-93E5-ADA26C946B61}" type="pres">
      <dgm:prSet presAssocID="{E4A2BEAC-0F10-4C68-A091-25B9E31E6C01}" presName="hierChild4" presStyleCnt="0"/>
      <dgm:spPr/>
    </dgm:pt>
    <dgm:pt modelId="{25971159-DB0A-42C2-A01A-8301C240A998}" type="pres">
      <dgm:prSet presAssocID="{62D780D5-FFEB-4A87-BB56-BC2DB4BC377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9111E05-37B6-4D29-8EC7-9CB510CAFF87}" type="pres">
      <dgm:prSet presAssocID="{352485B3-A69D-4B78-B91D-5D2B67D8E5A4}" presName="hierRoot2" presStyleCnt="0"/>
      <dgm:spPr/>
    </dgm:pt>
    <dgm:pt modelId="{02B6B5A0-C7B8-4B41-9EB7-EB225CE2C4F8}" type="pres">
      <dgm:prSet presAssocID="{352485B3-A69D-4B78-B91D-5D2B67D8E5A4}" presName="composite2" presStyleCnt="0"/>
      <dgm:spPr/>
    </dgm:pt>
    <dgm:pt modelId="{C7F81AB5-C652-4FFA-AC39-D0A06D4606A7}" type="pres">
      <dgm:prSet presAssocID="{352485B3-A69D-4B78-B91D-5D2B67D8E5A4}" presName="background2" presStyleLbl="node2" presStyleIdx="1" presStyleCnt="2"/>
      <dgm:spPr/>
    </dgm:pt>
    <dgm:pt modelId="{2AB98521-0208-48C4-A7FC-F4F664D7E9EA}" type="pres">
      <dgm:prSet presAssocID="{352485B3-A69D-4B78-B91D-5D2B67D8E5A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94FB18-64C7-4BBD-BC78-C62AD435BDB6}" type="pres">
      <dgm:prSet presAssocID="{352485B3-A69D-4B78-B91D-5D2B67D8E5A4}" presName="hierChild3" presStyleCnt="0"/>
      <dgm:spPr/>
    </dgm:pt>
    <dgm:pt modelId="{9B766851-22E6-4C09-B421-1936A7D9936F}" type="pres">
      <dgm:prSet presAssocID="{3B1BA7BA-A72C-4D85-A493-B8C1CE49BB8B}" presName="Name17" presStyleLbl="parChTrans1D3" presStyleIdx="1" presStyleCnt="2"/>
      <dgm:spPr/>
      <dgm:t>
        <a:bodyPr/>
        <a:lstStyle/>
        <a:p>
          <a:endParaRPr lang="ru-RU"/>
        </a:p>
      </dgm:t>
    </dgm:pt>
    <dgm:pt modelId="{118F7931-A10C-474E-938E-084D23691761}" type="pres">
      <dgm:prSet presAssocID="{CAA06B53-67FA-4940-AFD0-A1E732B04EFA}" presName="hierRoot3" presStyleCnt="0"/>
      <dgm:spPr/>
    </dgm:pt>
    <dgm:pt modelId="{7D1D9AF4-6B83-4A22-8E81-E5F7E912B5C5}" type="pres">
      <dgm:prSet presAssocID="{CAA06B53-67FA-4940-AFD0-A1E732B04EFA}" presName="composite3" presStyleCnt="0"/>
      <dgm:spPr/>
    </dgm:pt>
    <dgm:pt modelId="{01D6B4D1-36BB-4A4C-B596-58B03C0C6680}" type="pres">
      <dgm:prSet presAssocID="{CAA06B53-67FA-4940-AFD0-A1E732B04EFA}" presName="background3" presStyleLbl="node3" presStyleIdx="1" presStyleCnt="2"/>
      <dgm:spPr/>
    </dgm:pt>
    <dgm:pt modelId="{1F17D738-CF2B-4361-8BD2-62EE85C98185}" type="pres">
      <dgm:prSet presAssocID="{CAA06B53-67FA-4940-AFD0-A1E732B04EFA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1C5BCA-9B99-4242-9363-505FAC1AA205}" type="pres">
      <dgm:prSet presAssocID="{CAA06B53-67FA-4940-AFD0-A1E732B04EFA}" presName="hierChild4" presStyleCnt="0"/>
      <dgm:spPr/>
    </dgm:pt>
  </dgm:ptLst>
  <dgm:cxnLst>
    <dgm:cxn modelId="{6347DF4C-245E-457A-A45B-4D0F6A2970FF}" type="presOf" srcId="{F06D28BE-4817-4615-BBEE-DB7A1E0418B9}" destId="{75C02DEB-6A7D-409B-AFC6-3F03D195777C}" srcOrd="0" destOrd="0" presId="urn:microsoft.com/office/officeart/2005/8/layout/hierarchy1"/>
    <dgm:cxn modelId="{53240F76-3F23-47B0-A125-FE264A47F136}" type="presOf" srcId="{64B7ECEE-BF4B-4EA3-B4A1-588A5EDD1AFE}" destId="{34838BBB-D8ED-4263-9111-CC726A1ADFE9}" srcOrd="0" destOrd="0" presId="urn:microsoft.com/office/officeart/2005/8/layout/hierarchy1"/>
    <dgm:cxn modelId="{BC81A014-8203-4628-A8F9-8564DC4880DE}" type="presOf" srcId="{E4A2BEAC-0F10-4C68-A091-25B9E31E6C01}" destId="{8C8B6FA1-B06D-4384-BB35-0728E92851EA}" srcOrd="0" destOrd="0" presId="urn:microsoft.com/office/officeart/2005/8/layout/hierarchy1"/>
    <dgm:cxn modelId="{C4A56001-81D7-45D8-8E99-38FF6B4DBB13}" type="presOf" srcId="{CAA06B53-67FA-4940-AFD0-A1E732B04EFA}" destId="{1F17D738-CF2B-4361-8BD2-62EE85C98185}" srcOrd="0" destOrd="0" presId="urn:microsoft.com/office/officeart/2005/8/layout/hierarchy1"/>
    <dgm:cxn modelId="{068C8807-6BEA-4DB1-9CC5-700155D33463}" type="presOf" srcId="{9399E9ED-4BA4-4C8B-B391-B97401BACF51}" destId="{98210B54-4EAE-429E-A3A8-26AADFB0D833}" srcOrd="0" destOrd="0" presId="urn:microsoft.com/office/officeart/2005/8/layout/hierarchy1"/>
    <dgm:cxn modelId="{0F923F7B-6E24-4597-B15B-E104A3A43FE1}" srcId="{64B7ECEE-BF4B-4EA3-B4A1-588A5EDD1AFE}" destId="{F06D28BE-4817-4615-BBEE-DB7A1E0418B9}" srcOrd="0" destOrd="0" parTransId="{1780C243-E771-4C37-A6E6-ACA8349E3B80}" sibTransId="{0E0C4927-79D1-41D9-ABC9-988A53831051}"/>
    <dgm:cxn modelId="{A1AA5E7A-7789-4A11-A683-93464A5F8129}" srcId="{C8CF8D9C-4440-4FE5-B009-32FD8A19BEB7}" destId="{E4A2BEAC-0F10-4C68-A091-25B9E31E6C01}" srcOrd="0" destOrd="0" parTransId="{3C85D5E0-BC45-469F-A4F4-56738E738F3F}" sibTransId="{3B5FCB2D-1BAE-4047-8BEE-8A74B7328CDB}"/>
    <dgm:cxn modelId="{760509A6-25AB-4C8C-B46D-F4C2CF173982}" type="presOf" srcId="{3B1BA7BA-A72C-4D85-A493-B8C1CE49BB8B}" destId="{9B766851-22E6-4C09-B421-1936A7D9936F}" srcOrd="0" destOrd="0" presId="urn:microsoft.com/office/officeart/2005/8/layout/hierarchy1"/>
    <dgm:cxn modelId="{535E9181-2022-4348-A347-179900D2E987}" type="presOf" srcId="{3C85D5E0-BC45-469F-A4F4-56738E738F3F}" destId="{95D62F19-826F-4655-96AE-1D5D76464300}" srcOrd="0" destOrd="0" presId="urn:microsoft.com/office/officeart/2005/8/layout/hierarchy1"/>
    <dgm:cxn modelId="{0F0D7D43-3924-4782-95F4-14BC7D01AC91}" srcId="{352485B3-A69D-4B78-B91D-5D2B67D8E5A4}" destId="{CAA06B53-67FA-4940-AFD0-A1E732B04EFA}" srcOrd="0" destOrd="0" parTransId="{3B1BA7BA-A72C-4D85-A493-B8C1CE49BB8B}" sibTransId="{1DF976D8-B8FE-4881-AEB6-4ADB7391D585}"/>
    <dgm:cxn modelId="{1148A3D4-CF0A-4533-AD7C-0D29C38C3782}" type="presOf" srcId="{C8CF8D9C-4440-4FE5-B009-32FD8A19BEB7}" destId="{A5BB3A1F-65A4-48B6-99CF-50C01AF7018C}" srcOrd="0" destOrd="0" presId="urn:microsoft.com/office/officeart/2005/8/layout/hierarchy1"/>
    <dgm:cxn modelId="{E3A5DDB4-98B7-46DA-8826-B471FD35972F}" srcId="{F06D28BE-4817-4615-BBEE-DB7A1E0418B9}" destId="{352485B3-A69D-4B78-B91D-5D2B67D8E5A4}" srcOrd="1" destOrd="0" parTransId="{62D780D5-FFEB-4A87-BB56-BC2DB4BC3774}" sibTransId="{68A5766B-38A8-40E0-9F7D-0243CD4944FF}"/>
    <dgm:cxn modelId="{C4AC17B0-731E-4140-A236-C8A681B20CD8}" type="presOf" srcId="{352485B3-A69D-4B78-B91D-5D2B67D8E5A4}" destId="{2AB98521-0208-48C4-A7FC-F4F664D7E9EA}" srcOrd="0" destOrd="0" presId="urn:microsoft.com/office/officeart/2005/8/layout/hierarchy1"/>
    <dgm:cxn modelId="{097D3978-7668-4ADB-A730-793E645A3E97}" type="presOf" srcId="{62D780D5-FFEB-4A87-BB56-BC2DB4BC3774}" destId="{25971159-DB0A-42C2-A01A-8301C240A998}" srcOrd="0" destOrd="0" presId="urn:microsoft.com/office/officeart/2005/8/layout/hierarchy1"/>
    <dgm:cxn modelId="{453AE70A-7950-45EF-9800-E21EB1C5ED21}" srcId="{F06D28BE-4817-4615-BBEE-DB7A1E0418B9}" destId="{C8CF8D9C-4440-4FE5-B009-32FD8A19BEB7}" srcOrd="0" destOrd="0" parTransId="{9399E9ED-4BA4-4C8B-B391-B97401BACF51}" sibTransId="{168E78E0-2523-4609-B534-8A4149797708}"/>
    <dgm:cxn modelId="{E21A4CEA-CEE8-4B68-99CD-C6C9404EF51F}" type="presParOf" srcId="{34838BBB-D8ED-4263-9111-CC726A1ADFE9}" destId="{5A8FF7C3-1C20-43E9-B34F-855DBE2B0727}" srcOrd="0" destOrd="0" presId="urn:microsoft.com/office/officeart/2005/8/layout/hierarchy1"/>
    <dgm:cxn modelId="{58E86341-E387-40F5-AB0E-44E3063BA8E4}" type="presParOf" srcId="{5A8FF7C3-1C20-43E9-B34F-855DBE2B0727}" destId="{E3D6FA5A-BC7A-4803-BEA7-8AD9BAF85657}" srcOrd="0" destOrd="0" presId="urn:microsoft.com/office/officeart/2005/8/layout/hierarchy1"/>
    <dgm:cxn modelId="{46CB5B52-A6B6-4DF8-B7B9-5E9FABCD6C99}" type="presParOf" srcId="{E3D6FA5A-BC7A-4803-BEA7-8AD9BAF85657}" destId="{ECB1CFDE-3D71-4F84-9639-DFC12515638B}" srcOrd="0" destOrd="0" presId="urn:microsoft.com/office/officeart/2005/8/layout/hierarchy1"/>
    <dgm:cxn modelId="{86F3AB47-9C15-4C03-84A9-AC5EE9CB1730}" type="presParOf" srcId="{E3D6FA5A-BC7A-4803-BEA7-8AD9BAF85657}" destId="{75C02DEB-6A7D-409B-AFC6-3F03D195777C}" srcOrd="1" destOrd="0" presId="urn:microsoft.com/office/officeart/2005/8/layout/hierarchy1"/>
    <dgm:cxn modelId="{2BA14030-728F-41F2-A1E8-45346E6020E7}" type="presParOf" srcId="{5A8FF7C3-1C20-43E9-B34F-855DBE2B0727}" destId="{FE7163B8-DB6E-4935-9E0F-652F02B7019F}" srcOrd="1" destOrd="0" presId="urn:microsoft.com/office/officeart/2005/8/layout/hierarchy1"/>
    <dgm:cxn modelId="{27040423-C413-4477-BDA8-5ADC44318321}" type="presParOf" srcId="{FE7163B8-DB6E-4935-9E0F-652F02B7019F}" destId="{98210B54-4EAE-429E-A3A8-26AADFB0D833}" srcOrd="0" destOrd="0" presId="urn:microsoft.com/office/officeart/2005/8/layout/hierarchy1"/>
    <dgm:cxn modelId="{976FD317-5576-4462-909C-1606FBEE7B72}" type="presParOf" srcId="{FE7163B8-DB6E-4935-9E0F-652F02B7019F}" destId="{4DE60C1F-7472-4B40-A5DF-FF500089F839}" srcOrd="1" destOrd="0" presId="urn:microsoft.com/office/officeart/2005/8/layout/hierarchy1"/>
    <dgm:cxn modelId="{48E54549-CB75-4DD7-80C7-197AB637B524}" type="presParOf" srcId="{4DE60C1F-7472-4B40-A5DF-FF500089F839}" destId="{57CC16CB-BB4E-4F58-9966-A64452C71989}" srcOrd="0" destOrd="0" presId="urn:microsoft.com/office/officeart/2005/8/layout/hierarchy1"/>
    <dgm:cxn modelId="{A0E24E25-FC81-4E2E-A9F9-673CB224422F}" type="presParOf" srcId="{57CC16CB-BB4E-4F58-9966-A64452C71989}" destId="{A7E108DB-FD8F-47B0-9C93-B188E3527DD1}" srcOrd="0" destOrd="0" presId="urn:microsoft.com/office/officeart/2005/8/layout/hierarchy1"/>
    <dgm:cxn modelId="{CFC1EFB2-4E53-4630-B3F3-671468341526}" type="presParOf" srcId="{57CC16CB-BB4E-4F58-9966-A64452C71989}" destId="{A5BB3A1F-65A4-48B6-99CF-50C01AF7018C}" srcOrd="1" destOrd="0" presId="urn:microsoft.com/office/officeart/2005/8/layout/hierarchy1"/>
    <dgm:cxn modelId="{28394BDF-400C-426C-9756-162D04EBDDAB}" type="presParOf" srcId="{4DE60C1F-7472-4B40-A5DF-FF500089F839}" destId="{BBD2A28F-FEB1-4EFA-AAB8-8B745B7D8339}" srcOrd="1" destOrd="0" presId="urn:microsoft.com/office/officeart/2005/8/layout/hierarchy1"/>
    <dgm:cxn modelId="{2D777603-00F3-46C7-AFA6-CB265D994D61}" type="presParOf" srcId="{BBD2A28F-FEB1-4EFA-AAB8-8B745B7D8339}" destId="{95D62F19-826F-4655-96AE-1D5D76464300}" srcOrd="0" destOrd="0" presId="urn:microsoft.com/office/officeart/2005/8/layout/hierarchy1"/>
    <dgm:cxn modelId="{49946EDD-B8E9-4A27-9854-F27C5571413F}" type="presParOf" srcId="{BBD2A28F-FEB1-4EFA-AAB8-8B745B7D8339}" destId="{120E5CBB-0765-4417-B589-F1E7F1E5F499}" srcOrd="1" destOrd="0" presId="urn:microsoft.com/office/officeart/2005/8/layout/hierarchy1"/>
    <dgm:cxn modelId="{8642FCFD-2A65-4255-A9F9-6BE7E0C951F0}" type="presParOf" srcId="{120E5CBB-0765-4417-B589-F1E7F1E5F499}" destId="{2E9817E8-FAE6-4EBA-8110-DAEC406B1CBC}" srcOrd="0" destOrd="0" presId="urn:microsoft.com/office/officeart/2005/8/layout/hierarchy1"/>
    <dgm:cxn modelId="{0AA165FA-BB86-4AEF-B047-7108FEEA0629}" type="presParOf" srcId="{2E9817E8-FAE6-4EBA-8110-DAEC406B1CBC}" destId="{F1F22EB0-1D36-4463-A975-E2CA6F046E09}" srcOrd="0" destOrd="0" presId="urn:microsoft.com/office/officeart/2005/8/layout/hierarchy1"/>
    <dgm:cxn modelId="{709D95F7-60BA-4693-B4F5-4C40826AD1B5}" type="presParOf" srcId="{2E9817E8-FAE6-4EBA-8110-DAEC406B1CBC}" destId="{8C8B6FA1-B06D-4384-BB35-0728E92851EA}" srcOrd="1" destOrd="0" presId="urn:microsoft.com/office/officeart/2005/8/layout/hierarchy1"/>
    <dgm:cxn modelId="{24E043B0-A641-4297-B7EC-300DEDC5ADF1}" type="presParOf" srcId="{120E5CBB-0765-4417-B589-F1E7F1E5F499}" destId="{9D857E4A-0B5D-4E99-93E5-ADA26C946B61}" srcOrd="1" destOrd="0" presId="urn:microsoft.com/office/officeart/2005/8/layout/hierarchy1"/>
    <dgm:cxn modelId="{FB595BAB-CFDF-4DE0-BAC1-45BDFFA75A1B}" type="presParOf" srcId="{FE7163B8-DB6E-4935-9E0F-652F02B7019F}" destId="{25971159-DB0A-42C2-A01A-8301C240A998}" srcOrd="2" destOrd="0" presId="urn:microsoft.com/office/officeart/2005/8/layout/hierarchy1"/>
    <dgm:cxn modelId="{DA4B7103-D757-4B2B-A6FF-3FA02C701410}" type="presParOf" srcId="{FE7163B8-DB6E-4935-9E0F-652F02B7019F}" destId="{39111E05-37B6-4D29-8EC7-9CB510CAFF87}" srcOrd="3" destOrd="0" presId="urn:microsoft.com/office/officeart/2005/8/layout/hierarchy1"/>
    <dgm:cxn modelId="{0545C5EC-0D1C-4F3B-9F58-1C988D59B32B}" type="presParOf" srcId="{39111E05-37B6-4D29-8EC7-9CB510CAFF87}" destId="{02B6B5A0-C7B8-4B41-9EB7-EB225CE2C4F8}" srcOrd="0" destOrd="0" presId="urn:microsoft.com/office/officeart/2005/8/layout/hierarchy1"/>
    <dgm:cxn modelId="{287A5CAC-12C4-4397-B644-9E1F30735C85}" type="presParOf" srcId="{02B6B5A0-C7B8-4B41-9EB7-EB225CE2C4F8}" destId="{C7F81AB5-C652-4FFA-AC39-D0A06D4606A7}" srcOrd="0" destOrd="0" presId="urn:microsoft.com/office/officeart/2005/8/layout/hierarchy1"/>
    <dgm:cxn modelId="{04334BFA-C2D3-411C-A5D8-9927B7936CA8}" type="presParOf" srcId="{02B6B5A0-C7B8-4B41-9EB7-EB225CE2C4F8}" destId="{2AB98521-0208-48C4-A7FC-F4F664D7E9EA}" srcOrd="1" destOrd="0" presId="urn:microsoft.com/office/officeart/2005/8/layout/hierarchy1"/>
    <dgm:cxn modelId="{85A84921-E730-4295-AF3F-F47AC38D3BAA}" type="presParOf" srcId="{39111E05-37B6-4D29-8EC7-9CB510CAFF87}" destId="{F694FB18-64C7-4BBD-BC78-C62AD435BDB6}" srcOrd="1" destOrd="0" presId="urn:microsoft.com/office/officeart/2005/8/layout/hierarchy1"/>
    <dgm:cxn modelId="{E7AA790A-4A9B-4DE5-826D-582AB617539D}" type="presParOf" srcId="{F694FB18-64C7-4BBD-BC78-C62AD435BDB6}" destId="{9B766851-22E6-4C09-B421-1936A7D9936F}" srcOrd="0" destOrd="0" presId="urn:microsoft.com/office/officeart/2005/8/layout/hierarchy1"/>
    <dgm:cxn modelId="{D5168550-54AB-4F11-AEFF-7237AA333055}" type="presParOf" srcId="{F694FB18-64C7-4BBD-BC78-C62AD435BDB6}" destId="{118F7931-A10C-474E-938E-084D23691761}" srcOrd="1" destOrd="0" presId="urn:microsoft.com/office/officeart/2005/8/layout/hierarchy1"/>
    <dgm:cxn modelId="{8A526549-6008-4767-B6C6-BD4E8A43F006}" type="presParOf" srcId="{118F7931-A10C-474E-938E-084D23691761}" destId="{7D1D9AF4-6B83-4A22-8E81-E5F7E912B5C5}" srcOrd="0" destOrd="0" presId="urn:microsoft.com/office/officeart/2005/8/layout/hierarchy1"/>
    <dgm:cxn modelId="{5B335277-3029-4593-8A11-1D61E4988050}" type="presParOf" srcId="{7D1D9AF4-6B83-4A22-8E81-E5F7E912B5C5}" destId="{01D6B4D1-36BB-4A4C-B596-58B03C0C6680}" srcOrd="0" destOrd="0" presId="urn:microsoft.com/office/officeart/2005/8/layout/hierarchy1"/>
    <dgm:cxn modelId="{BE3C94D3-A843-4F03-B124-88A33F39EB18}" type="presParOf" srcId="{7D1D9AF4-6B83-4A22-8E81-E5F7E912B5C5}" destId="{1F17D738-CF2B-4361-8BD2-62EE85C98185}" srcOrd="1" destOrd="0" presId="urn:microsoft.com/office/officeart/2005/8/layout/hierarchy1"/>
    <dgm:cxn modelId="{C7CFF730-01A3-4FE4-8854-09E6C612DE20}" type="presParOf" srcId="{118F7931-A10C-474E-938E-084D23691761}" destId="{2F1C5BCA-9B99-4242-9363-505FAC1AA20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B131C4-59EB-4C1A-9792-A32641184A30}" type="doc">
      <dgm:prSet loTypeId="urn:microsoft.com/office/officeart/2005/8/layout/bProcess3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211051-89EC-4B23-BA36-DD9DA19C10C1}">
      <dgm:prSet phldrT="[Text]" phldr="0"/>
      <dgm:spPr/>
      <dgm:t>
        <a:bodyPr/>
        <a:lstStyle/>
        <a:p>
          <a:pPr rtl="0"/>
          <a:r>
            <a:rPr lang="en-US" b="1" dirty="0">
              <a:latin typeface="Arial"/>
              <a:cs typeface="Arial"/>
            </a:rPr>
            <a:t>TED Ed</a:t>
          </a:r>
        </a:p>
      </dgm:t>
    </dgm:pt>
    <dgm:pt modelId="{9E4B36A9-3340-4169-94DD-593740BF292B}" type="parTrans" cxnId="{C81E8C56-9DC5-4BD3-94E9-C8082EF12140}">
      <dgm:prSet/>
      <dgm:spPr/>
      <dgm:t>
        <a:bodyPr/>
        <a:lstStyle/>
        <a:p>
          <a:endParaRPr lang="en-US"/>
        </a:p>
      </dgm:t>
    </dgm:pt>
    <dgm:pt modelId="{D8D01424-76E6-43F7-8ABA-A4011EF64AB5}" type="sibTrans" cxnId="{C81E8C56-9DC5-4BD3-94E9-C8082EF12140}">
      <dgm:prSet/>
      <dgm:spPr/>
      <dgm:t>
        <a:bodyPr/>
        <a:lstStyle/>
        <a:p>
          <a:endParaRPr lang="en-US"/>
        </a:p>
      </dgm:t>
    </dgm:pt>
    <dgm:pt modelId="{2F6A2991-332A-4F36-A6EC-3F57948CDEF5}">
      <dgm:prSet phldrT="[Text]" phldr="0"/>
      <dgm:spPr/>
      <dgm:t>
        <a:bodyPr/>
        <a:lstStyle/>
        <a:p>
          <a:pPr rtl="0"/>
          <a:r>
            <a:rPr lang="en-US" b="1" dirty="0">
              <a:latin typeface="Arial"/>
              <a:cs typeface="Arial"/>
            </a:rPr>
            <a:t>British Council</a:t>
          </a:r>
        </a:p>
      </dgm:t>
    </dgm:pt>
    <dgm:pt modelId="{B2E6AA76-C43A-4923-A2CA-553DA3C90EA1}" type="parTrans" cxnId="{68B43A50-6C34-4DCE-852F-B4217ADB41C8}">
      <dgm:prSet/>
      <dgm:spPr/>
      <dgm:t>
        <a:bodyPr/>
        <a:lstStyle/>
        <a:p>
          <a:endParaRPr lang="en-US"/>
        </a:p>
      </dgm:t>
    </dgm:pt>
    <dgm:pt modelId="{3F43A994-1822-4CBB-935F-E3A7703F18BF}" type="sibTrans" cxnId="{68B43A50-6C34-4DCE-852F-B4217ADB41C8}">
      <dgm:prSet/>
      <dgm:spPr/>
      <dgm:t>
        <a:bodyPr/>
        <a:lstStyle/>
        <a:p>
          <a:endParaRPr lang="en-US"/>
        </a:p>
      </dgm:t>
    </dgm:pt>
    <dgm:pt modelId="{3E2FD7A2-3171-44F5-A955-176D2E10E2E0}">
      <dgm:prSet phldr="0"/>
      <dgm:spPr/>
      <dgm:t>
        <a:bodyPr/>
        <a:lstStyle/>
        <a:p>
          <a:pPr rtl="0"/>
          <a:r>
            <a:rPr lang="en-US" b="1" dirty="0">
              <a:latin typeface="Arial"/>
              <a:cs typeface="Times New Roman"/>
            </a:rPr>
            <a:t>ESL Cyber Listening Lab</a:t>
          </a:r>
          <a:endParaRPr lang="en-US" b="1" dirty="0">
            <a:latin typeface="Arial"/>
            <a:cs typeface="Arial"/>
          </a:endParaRPr>
        </a:p>
      </dgm:t>
    </dgm:pt>
    <dgm:pt modelId="{C8B44295-98D3-416F-A917-BF2F8DD90EE3}" type="parTrans" cxnId="{50834AB0-FE93-447C-A3CB-B34A96323B80}">
      <dgm:prSet/>
      <dgm:spPr/>
    </dgm:pt>
    <dgm:pt modelId="{D7CC9233-E8E6-4A3B-ADC9-DB4DDC345B32}" type="sibTrans" cxnId="{50834AB0-FE93-447C-A3CB-B34A96323B80}">
      <dgm:prSet/>
      <dgm:spPr/>
      <dgm:t>
        <a:bodyPr/>
        <a:lstStyle/>
        <a:p>
          <a:endParaRPr lang="en-US"/>
        </a:p>
      </dgm:t>
    </dgm:pt>
    <dgm:pt modelId="{A25CA657-B583-4481-B0DC-14DADF7BEEE0}">
      <dgm:prSet phldr="0"/>
      <dgm:spPr/>
      <dgm:t>
        <a:bodyPr/>
        <a:lstStyle/>
        <a:p>
          <a:pPr rtl="0"/>
          <a:r>
            <a:rPr lang="en-US" b="1" dirty="0">
              <a:latin typeface="Arial"/>
              <a:cs typeface="Times New Roman"/>
            </a:rPr>
            <a:t>Islcollective.com</a:t>
          </a:r>
        </a:p>
      </dgm:t>
    </dgm:pt>
    <dgm:pt modelId="{8D5C36C1-07E8-4F47-BAD1-48C812260AA3}" type="parTrans" cxnId="{3B9BA4AB-DB1C-4F99-8EB4-70BBDB12F854}">
      <dgm:prSet/>
      <dgm:spPr/>
    </dgm:pt>
    <dgm:pt modelId="{0078F78D-9DCB-4A89-B4AC-1A778676932E}" type="sibTrans" cxnId="{3B9BA4AB-DB1C-4F99-8EB4-70BBDB12F854}">
      <dgm:prSet/>
      <dgm:spPr/>
      <dgm:t>
        <a:bodyPr/>
        <a:lstStyle/>
        <a:p>
          <a:endParaRPr lang="en-US"/>
        </a:p>
      </dgm:t>
    </dgm:pt>
    <dgm:pt modelId="{6D67C852-B077-4B3A-BB2E-02FBE2F3E803}">
      <dgm:prSet phldr="0"/>
      <dgm:spPr/>
      <dgm:t>
        <a:bodyPr/>
        <a:lstStyle/>
        <a:p>
          <a:pPr rtl="0"/>
          <a:r>
            <a:rPr lang="en-US" b="1" dirty="0">
              <a:latin typeface="Arial"/>
              <a:cs typeface="Times New Roman"/>
            </a:rPr>
            <a:t>BBC Learning English</a:t>
          </a:r>
          <a:endParaRPr lang="en-US" b="1" dirty="0">
            <a:latin typeface="Arial"/>
            <a:cs typeface="Arial"/>
          </a:endParaRPr>
        </a:p>
      </dgm:t>
    </dgm:pt>
    <dgm:pt modelId="{450BF724-91CC-4669-AEFB-D1900FB52666}" type="parTrans" cxnId="{0D6AE7A6-7457-4114-88E8-48B8085A1464}">
      <dgm:prSet/>
      <dgm:spPr/>
    </dgm:pt>
    <dgm:pt modelId="{D15B8666-A6F9-40C8-9C56-27C750F44A8C}" type="sibTrans" cxnId="{0D6AE7A6-7457-4114-88E8-48B8085A1464}">
      <dgm:prSet/>
      <dgm:spPr/>
      <dgm:t>
        <a:bodyPr/>
        <a:lstStyle/>
        <a:p>
          <a:endParaRPr lang="en-US"/>
        </a:p>
      </dgm:t>
    </dgm:pt>
    <dgm:pt modelId="{E4D7F779-39B4-43F4-9649-A6FD315D651A}">
      <dgm:prSet phldr="0"/>
      <dgm:spPr/>
      <dgm:t>
        <a:bodyPr/>
        <a:lstStyle/>
        <a:p>
          <a:pPr rtl="0"/>
          <a:r>
            <a:rPr lang="en-US" b="1" dirty="0">
              <a:latin typeface="Arial"/>
              <a:cs typeface="Times New Roman"/>
            </a:rPr>
            <a:t>Breaking News English</a:t>
          </a:r>
        </a:p>
      </dgm:t>
    </dgm:pt>
    <dgm:pt modelId="{56F7FF69-7592-4B0D-8447-408A10216B54}" type="parTrans" cxnId="{F5ED883B-AF17-4BAB-A503-8CFA36BA2756}">
      <dgm:prSet/>
      <dgm:spPr/>
    </dgm:pt>
    <dgm:pt modelId="{0E6B9AF2-7FAD-4DCB-A814-88DE08EFA5D7}" type="sibTrans" cxnId="{F5ED883B-AF17-4BAB-A503-8CFA36BA2756}">
      <dgm:prSet/>
      <dgm:spPr/>
      <dgm:t>
        <a:bodyPr/>
        <a:lstStyle/>
        <a:p>
          <a:endParaRPr lang="en-US"/>
        </a:p>
      </dgm:t>
    </dgm:pt>
    <dgm:pt modelId="{F4D964F1-E77A-44F2-BF3E-92127967D6F7}">
      <dgm:prSet phldr="0"/>
      <dgm:spPr/>
      <dgm:t>
        <a:bodyPr/>
        <a:lstStyle/>
        <a:p>
          <a:pPr rtl="0"/>
          <a:r>
            <a:rPr lang="en-US" b="1" dirty="0">
              <a:latin typeface="Arial"/>
              <a:cs typeface="Times New Roman"/>
            </a:rPr>
            <a:t>YouTube</a:t>
          </a:r>
        </a:p>
      </dgm:t>
    </dgm:pt>
    <dgm:pt modelId="{130FCE28-9327-410F-98FD-A1C829747CE2}" type="parTrans" cxnId="{93C8453C-5334-4F13-AEAF-B4353854B119}">
      <dgm:prSet/>
      <dgm:spPr/>
    </dgm:pt>
    <dgm:pt modelId="{4445BE6C-66A3-4D67-BC2A-7ADB091B2330}" type="sibTrans" cxnId="{93C8453C-5334-4F13-AEAF-B4353854B119}">
      <dgm:prSet/>
      <dgm:spPr/>
      <dgm:t>
        <a:bodyPr/>
        <a:lstStyle/>
        <a:p>
          <a:endParaRPr lang="en-US"/>
        </a:p>
      </dgm:t>
    </dgm:pt>
    <dgm:pt modelId="{CA3D54CC-F94C-4128-B8F7-60762CF09472}">
      <dgm:prSet phldr="0"/>
      <dgm:spPr/>
      <dgm:t>
        <a:bodyPr/>
        <a:lstStyle/>
        <a:p>
          <a:pPr rtl="0"/>
          <a:r>
            <a:rPr lang="en-US" b="1" dirty="0">
              <a:latin typeface="Arial"/>
              <a:cs typeface="Times New Roman"/>
            </a:rPr>
            <a:t>VoiceTube</a:t>
          </a:r>
          <a:endParaRPr lang="en-US" b="1" dirty="0">
            <a:latin typeface="Arial"/>
            <a:cs typeface="Arial"/>
          </a:endParaRPr>
        </a:p>
      </dgm:t>
    </dgm:pt>
    <dgm:pt modelId="{FD681BAA-41F1-4F3E-83DA-8A8F19C076BA}" type="parTrans" cxnId="{F9A72909-A86F-47D5-BA9A-212C0017B33E}">
      <dgm:prSet/>
      <dgm:spPr/>
    </dgm:pt>
    <dgm:pt modelId="{34BA7BAC-D055-4B3C-837D-881AD5636B32}" type="sibTrans" cxnId="{F9A72909-A86F-47D5-BA9A-212C0017B33E}">
      <dgm:prSet/>
      <dgm:spPr/>
      <dgm:t>
        <a:bodyPr/>
        <a:lstStyle/>
        <a:p>
          <a:endParaRPr lang="en-US"/>
        </a:p>
      </dgm:t>
    </dgm:pt>
    <dgm:pt modelId="{9C1D9743-C5D4-41D0-AA6A-6AF737C7B673}">
      <dgm:prSet phldr="0"/>
      <dgm:spPr/>
      <dgm:t>
        <a:bodyPr/>
        <a:lstStyle/>
        <a:p>
          <a:r>
            <a:rPr lang="en-US" b="1" dirty="0">
              <a:latin typeface="Arial"/>
              <a:cs typeface="Times New Roman"/>
            </a:rPr>
            <a:t>CGTN</a:t>
          </a:r>
        </a:p>
      </dgm:t>
    </dgm:pt>
    <dgm:pt modelId="{12964608-DA80-4180-9EC6-244D562438AE}" type="parTrans" cxnId="{39F149ED-7842-4FD9-AFED-D3B3BFDE9D35}">
      <dgm:prSet/>
      <dgm:spPr/>
    </dgm:pt>
    <dgm:pt modelId="{0E6053FB-A3D1-4141-99FF-DE0996F454F2}" type="sibTrans" cxnId="{39F149ED-7842-4FD9-AFED-D3B3BFDE9D35}">
      <dgm:prSet/>
      <dgm:spPr/>
      <dgm:t>
        <a:bodyPr/>
        <a:lstStyle/>
        <a:p>
          <a:endParaRPr lang="en-US"/>
        </a:p>
      </dgm:t>
    </dgm:pt>
    <dgm:pt modelId="{D3628C94-65D7-448F-BDD4-9911045E2C7E}" type="pres">
      <dgm:prSet presAssocID="{C7B131C4-59EB-4C1A-9792-A32641184A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57D574-C49C-456C-99E9-3B8E64B6975C}" type="pres">
      <dgm:prSet presAssocID="{74211051-89EC-4B23-BA36-DD9DA19C10C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E8D69-8439-410A-A8B8-0F0A9AACCC1B}" type="pres">
      <dgm:prSet presAssocID="{D8D01424-76E6-43F7-8ABA-A4011EF64AB5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8FE6F04-FDCC-40FD-96A8-B22E6F33A6DE}" type="pres">
      <dgm:prSet presAssocID="{D8D01424-76E6-43F7-8ABA-A4011EF64AB5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BB5EE499-570F-4C63-801A-3DBDAC590C08}" type="pres">
      <dgm:prSet presAssocID="{3E2FD7A2-3171-44F5-A955-176D2E10E2E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0938B-4C83-4DC3-ACC1-B95CBD4DD6BF}" type="pres">
      <dgm:prSet presAssocID="{D7CC9233-E8E6-4A3B-ADC9-DB4DDC345B32}" presName="sibTrans" presStyleLbl="sibTrans1D1" presStyleIdx="1" presStyleCnt="8"/>
      <dgm:spPr/>
      <dgm:t>
        <a:bodyPr/>
        <a:lstStyle/>
        <a:p>
          <a:endParaRPr lang="ru-RU"/>
        </a:p>
      </dgm:t>
    </dgm:pt>
    <dgm:pt modelId="{CF4168AD-51C7-435B-AE13-EE1C7091A914}" type="pres">
      <dgm:prSet presAssocID="{D7CC9233-E8E6-4A3B-ADC9-DB4DDC345B32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C028A2D2-5097-4FFE-8771-795633EFBBDF}" type="pres">
      <dgm:prSet presAssocID="{A25CA657-B583-4481-B0DC-14DADF7BEEE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3950B-996B-4461-B1A1-9F1D562ADB8F}" type="pres">
      <dgm:prSet presAssocID="{0078F78D-9DCB-4A89-B4AC-1A778676932E}" presName="sibTrans" presStyleLbl="sibTrans1D1" presStyleIdx="2" presStyleCnt="8"/>
      <dgm:spPr/>
      <dgm:t>
        <a:bodyPr/>
        <a:lstStyle/>
        <a:p>
          <a:endParaRPr lang="ru-RU"/>
        </a:p>
      </dgm:t>
    </dgm:pt>
    <dgm:pt modelId="{BA7BCE08-D447-4D43-B346-C61A3B7E75BD}" type="pres">
      <dgm:prSet presAssocID="{0078F78D-9DCB-4A89-B4AC-1A778676932E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3B97078C-A9BD-48BB-BF72-89D0E5D1DA56}" type="pres">
      <dgm:prSet presAssocID="{9C1D9743-C5D4-41D0-AA6A-6AF737C7B67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E2EB7-74D7-4267-8EF0-F4562947E32C}" type="pres">
      <dgm:prSet presAssocID="{0E6053FB-A3D1-4141-99FF-DE0996F454F2}" presName="sibTrans" presStyleLbl="sibTrans1D1" presStyleIdx="3" presStyleCnt="8"/>
      <dgm:spPr/>
      <dgm:t>
        <a:bodyPr/>
        <a:lstStyle/>
        <a:p>
          <a:endParaRPr lang="ru-RU"/>
        </a:p>
      </dgm:t>
    </dgm:pt>
    <dgm:pt modelId="{1FFE847D-ABA3-4964-9A00-4FC0E358C638}" type="pres">
      <dgm:prSet presAssocID="{0E6053FB-A3D1-4141-99FF-DE0996F454F2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7BC33915-1F45-44A6-B319-61188268BEA6}" type="pres">
      <dgm:prSet presAssocID="{6D67C852-B077-4B3A-BB2E-02FBE2F3E80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C5F2E-1E25-4E5D-87CC-604728ADA055}" type="pres">
      <dgm:prSet presAssocID="{D15B8666-A6F9-40C8-9C56-27C750F44A8C}" presName="sibTrans" presStyleLbl="sibTrans1D1" presStyleIdx="4" presStyleCnt="8"/>
      <dgm:spPr/>
      <dgm:t>
        <a:bodyPr/>
        <a:lstStyle/>
        <a:p>
          <a:endParaRPr lang="ru-RU"/>
        </a:p>
      </dgm:t>
    </dgm:pt>
    <dgm:pt modelId="{0044E31B-4241-4A2F-B5B6-0ECB81D6B5E0}" type="pres">
      <dgm:prSet presAssocID="{D15B8666-A6F9-40C8-9C56-27C750F44A8C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36E0C402-0F16-4049-9538-6B12E0E95B8E}" type="pres">
      <dgm:prSet presAssocID="{E4D7F779-39B4-43F4-9649-A6FD315D651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BC72C-6A1D-4D39-AA4F-5E35F75F7340}" type="pres">
      <dgm:prSet presAssocID="{0E6B9AF2-7FAD-4DCB-A814-88DE08EFA5D7}" presName="sibTrans" presStyleLbl="sibTrans1D1" presStyleIdx="5" presStyleCnt="8"/>
      <dgm:spPr/>
      <dgm:t>
        <a:bodyPr/>
        <a:lstStyle/>
        <a:p>
          <a:endParaRPr lang="ru-RU"/>
        </a:p>
      </dgm:t>
    </dgm:pt>
    <dgm:pt modelId="{2B185B10-2554-4C00-B63F-8C1935C1AA64}" type="pres">
      <dgm:prSet presAssocID="{0E6B9AF2-7FAD-4DCB-A814-88DE08EFA5D7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45D18836-95BB-443E-B29E-B0A660688178}" type="pres">
      <dgm:prSet presAssocID="{F4D964F1-E77A-44F2-BF3E-92127967D6F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E3B8D-E351-4EF8-B297-18AB2C8AC5AA}" type="pres">
      <dgm:prSet presAssocID="{4445BE6C-66A3-4D67-BC2A-7ADB091B2330}" presName="sibTrans" presStyleLbl="sibTrans1D1" presStyleIdx="6" presStyleCnt="8"/>
      <dgm:spPr/>
      <dgm:t>
        <a:bodyPr/>
        <a:lstStyle/>
        <a:p>
          <a:endParaRPr lang="ru-RU"/>
        </a:p>
      </dgm:t>
    </dgm:pt>
    <dgm:pt modelId="{017ACF68-63C1-4C39-9DA6-0B58D461BF6B}" type="pres">
      <dgm:prSet presAssocID="{4445BE6C-66A3-4D67-BC2A-7ADB091B2330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AE41448B-BC5A-413E-9D33-CABBA97E7F13}" type="pres">
      <dgm:prSet presAssocID="{CA3D54CC-F94C-4128-B8F7-60762CF0947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FAF9B-83A0-48E0-A90B-3A1714EEC963}" type="pres">
      <dgm:prSet presAssocID="{34BA7BAC-D055-4B3C-837D-881AD5636B32}" presName="sibTrans" presStyleLbl="sibTrans1D1" presStyleIdx="7" presStyleCnt="8"/>
      <dgm:spPr/>
      <dgm:t>
        <a:bodyPr/>
        <a:lstStyle/>
        <a:p>
          <a:endParaRPr lang="ru-RU"/>
        </a:p>
      </dgm:t>
    </dgm:pt>
    <dgm:pt modelId="{097166D1-F471-44A2-B2DB-5CB70E9066F6}" type="pres">
      <dgm:prSet presAssocID="{34BA7BAC-D055-4B3C-837D-881AD5636B32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F1995B88-0990-4809-9350-DCE5CFBF35CB}" type="pres">
      <dgm:prSet presAssocID="{2F6A2991-332A-4F36-A6EC-3F57948CDEF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D0F332-5556-41D2-9187-80543B9C7C8D}" type="presOf" srcId="{2F6A2991-332A-4F36-A6EC-3F57948CDEF5}" destId="{F1995B88-0990-4809-9350-DCE5CFBF35CB}" srcOrd="0" destOrd="0" presId="urn:microsoft.com/office/officeart/2005/8/layout/bProcess3"/>
    <dgm:cxn modelId="{DDE11F59-69DE-4D7E-B727-70099FDBE434}" type="presOf" srcId="{4445BE6C-66A3-4D67-BC2A-7ADB091B2330}" destId="{672E3B8D-E351-4EF8-B297-18AB2C8AC5AA}" srcOrd="0" destOrd="0" presId="urn:microsoft.com/office/officeart/2005/8/layout/bProcess3"/>
    <dgm:cxn modelId="{F4636A1A-D5E7-40B9-BC68-5574647914F6}" type="presOf" srcId="{0E6B9AF2-7FAD-4DCB-A814-88DE08EFA5D7}" destId="{2B185B10-2554-4C00-B63F-8C1935C1AA64}" srcOrd="1" destOrd="0" presId="urn:microsoft.com/office/officeart/2005/8/layout/bProcess3"/>
    <dgm:cxn modelId="{E44E7C1F-7D3F-4A20-9612-7C6F0D64FA4A}" type="presOf" srcId="{D8D01424-76E6-43F7-8ABA-A4011EF64AB5}" destId="{73EE8D69-8439-410A-A8B8-0F0A9AACCC1B}" srcOrd="0" destOrd="0" presId="urn:microsoft.com/office/officeart/2005/8/layout/bProcess3"/>
    <dgm:cxn modelId="{D03784D1-CB31-4E46-AF63-0D95475B8364}" type="presOf" srcId="{F4D964F1-E77A-44F2-BF3E-92127967D6F7}" destId="{45D18836-95BB-443E-B29E-B0A660688178}" srcOrd="0" destOrd="0" presId="urn:microsoft.com/office/officeart/2005/8/layout/bProcess3"/>
    <dgm:cxn modelId="{2B1E7921-1B42-4E45-BD47-6769D5C2DFEE}" type="presOf" srcId="{0E6B9AF2-7FAD-4DCB-A814-88DE08EFA5D7}" destId="{626BC72C-6A1D-4D39-AA4F-5E35F75F7340}" srcOrd="0" destOrd="0" presId="urn:microsoft.com/office/officeart/2005/8/layout/bProcess3"/>
    <dgm:cxn modelId="{1B97694F-9D13-4238-9A16-25360765DABC}" type="presOf" srcId="{0E6053FB-A3D1-4141-99FF-DE0996F454F2}" destId="{5C5E2EB7-74D7-4267-8EF0-F4562947E32C}" srcOrd="0" destOrd="0" presId="urn:microsoft.com/office/officeart/2005/8/layout/bProcess3"/>
    <dgm:cxn modelId="{09098DD7-6D44-4AFE-8BAD-91430909D64D}" type="presOf" srcId="{0E6053FB-A3D1-4141-99FF-DE0996F454F2}" destId="{1FFE847D-ABA3-4964-9A00-4FC0E358C638}" srcOrd="1" destOrd="0" presId="urn:microsoft.com/office/officeart/2005/8/layout/bProcess3"/>
    <dgm:cxn modelId="{93C8453C-5334-4F13-AEAF-B4353854B119}" srcId="{C7B131C4-59EB-4C1A-9792-A32641184A30}" destId="{F4D964F1-E77A-44F2-BF3E-92127967D6F7}" srcOrd="6" destOrd="0" parTransId="{130FCE28-9327-410F-98FD-A1C829747CE2}" sibTransId="{4445BE6C-66A3-4D67-BC2A-7ADB091B2330}"/>
    <dgm:cxn modelId="{50834AB0-FE93-447C-A3CB-B34A96323B80}" srcId="{C7B131C4-59EB-4C1A-9792-A32641184A30}" destId="{3E2FD7A2-3171-44F5-A955-176D2E10E2E0}" srcOrd="1" destOrd="0" parTransId="{C8B44295-98D3-416F-A917-BF2F8DD90EE3}" sibTransId="{D7CC9233-E8E6-4A3B-ADC9-DB4DDC345B32}"/>
    <dgm:cxn modelId="{26AE2CE5-AEE1-416A-BC3D-AC9906836318}" type="presOf" srcId="{4445BE6C-66A3-4D67-BC2A-7ADB091B2330}" destId="{017ACF68-63C1-4C39-9DA6-0B58D461BF6B}" srcOrd="1" destOrd="0" presId="urn:microsoft.com/office/officeart/2005/8/layout/bProcess3"/>
    <dgm:cxn modelId="{2DC1794E-79B8-4740-B284-8D8B04EC4A94}" type="presOf" srcId="{D7CC9233-E8E6-4A3B-ADC9-DB4DDC345B32}" destId="{2EC0938B-4C83-4DC3-ACC1-B95CBD4DD6BF}" srcOrd="0" destOrd="0" presId="urn:microsoft.com/office/officeart/2005/8/layout/bProcess3"/>
    <dgm:cxn modelId="{39F149ED-7842-4FD9-AFED-D3B3BFDE9D35}" srcId="{C7B131C4-59EB-4C1A-9792-A32641184A30}" destId="{9C1D9743-C5D4-41D0-AA6A-6AF737C7B673}" srcOrd="3" destOrd="0" parTransId="{12964608-DA80-4180-9EC6-244D562438AE}" sibTransId="{0E6053FB-A3D1-4141-99FF-DE0996F454F2}"/>
    <dgm:cxn modelId="{30EA31B5-DD29-4FB7-AD97-8B159999B09D}" type="presOf" srcId="{D7CC9233-E8E6-4A3B-ADC9-DB4DDC345B32}" destId="{CF4168AD-51C7-435B-AE13-EE1C7091A914}" srcOrd="1" destOrd="0" presId="urn:microsoft.com/office/officeart/2005/8/layout/bProcess3"/>
    <dgm:cxn modelId="{045D59E6-F025-41EF-B51D-155DFAE43F48}" type="presOf" srcId="{9C1D9743-C5D4-41D0-AA6A-6AF737C7B673}" destId="{3B97078C-A9BD-48BB-BF72-89D0E5D1DA56}" srcOrd="0" destOrd="0" presId="urn:microsoft.com/office/officeart/2005/8/layout/bProcess3"/>
    <dgm:cxn modelId="{2CB3F520-A226-4314-A3ED-15511C3EA05F}" type="presOf" srcId="{C7B131C4-59EB-4C1A-9792-A32641184A30}" destId="{D3628C94-65D7-448F-BDD4-9911045E2C7E}" srcOrd="0" destOrd="0" presId="urn:microsoft.com/office/officeart/2005/8/layout/bProcess3"/>
    <dgm:cxn modelId="{0D6AE7A6-7457-4114-88E8-48B8085A1464}" srcId="{C7B131C4-59EB-4C1A-9792-A32641184A30}" destId="{6D67C852-B077-4B3A-BB2E-02FBE2F3E803}" srcOrd="4" destOrd="0" parTransId="{450BF724-91CC-4669-AEFB-D1900FB52666}" sibTransId="{D15B8666-A6F9-40C8-9C56-27C750F44A8C}"/>
    <dgm:cxn modelId="{F5ED883B-AF17-4BAB-A503-8CFA36BA2756}" srcId="{C7B131C4-59EB-4C1A-9792-A32641184A30}" destId="{E4D7F779-39B4-43F4-9649-A6FD315D651A}" srcOrd="5" destOrd="0" parTransId="{56F7FF69-7592-4B0D-8447-408A10216B54}" sibTransId="{0E6B9AF2-7FAD-4DCB-A814-88DE08EFA5D7}"/>
    <dgm:cxn modelId="{053CE35D-B529-4339-8A79-541149422D76}" type="presOf" srcId="{D15B8666-A6F9-40C8-9C56-27C750F44A8C}" destId="{0044E31B-4241-4A2F-B5B6-0ECB81D6B5E0}" srcOrd="1" destOrd="0" presId="urn:microsoft.com/office/officeart/2005/8/layout/bProcess3"/>
    <dgm:cxn modelId="{F9A72909-A86F-47D5-BA9A-212C0017B33E}" srcId="{C7B131C4-59EB-4C1A-9792-A32641184A30}" destId="{CA3D54CC-F94C-4128-B8F7-60762CF09472}" srcOrd="7" destOrd="0" parTransId="{FD681BAA-41F1-4F3E-83DA-8A8F19C076BA}" sibTransId="{34BA7BAC-D055-4B3C-837D-881AD5636B32}"/>
    <dgm:cxn modelId="{A406510C-2F29-4FAF-AB50-4B63F63F0625}" type="presOf" srcId="{74211051-89EC-4B23-BA36-DD9DA19C10C1}" destId="{5C57D574-C49C-456C-99E9-3B8E64B6975C}" srcOrd="0" destOrd="0" presId="urn:microsoft.com/office/officeart/2005/8/layout/bProcess3"/>
    <dgm:cxn modelId="{3B9BA4AB-DB1C-4F99-8EB4-70BBDB12F854}" srcId="{C7B131C4-59EB-4C1A-9792-A32641184A30}" destId="{A25CA657-B583-4481-B0DC-14DADF7BEEE0}" srcOrd="2" destOrd="0" parTransId="{8D5C36C1-07E8-4F47-BAD1-48C812260AA3}" sibTransId="{0078F78D-9DCB-4A89-B4AC-1A778676932E}"/>
    <dgm:cxn modelId="{58E71ADD-9A4E-4BE1-B654-2AA673DA1624}" type="presOf" srcId="{6D67C852-B077-4B3A-BB2E-02FBE2F3E803}" destId="{7BC33915-1F45-44A6-B319-61188268BEA6}" srcOrd="0" destOrd="0" presId="urn:microsoft.com/office/officeart/2005/8/layout/bProcess3"/>
    <dgm:cxn modelId="{DE4805DB-718C-4ADC-AE14-8ABF43194A7D}" type="presOf" srcId="{D8D01424-76E6-43F7-8ABA-A4011EF64AB5}" destId="{18FE6F04-FDCC-40FD-96A8-B22E6F33A6DE}" srcOrd="1" destOrd="0" presId="urn:microsoft.com/office/officeart/2005/8/layout/bProcess3"/>
    <dgm:cxn modelId="{7F0234E5-7467-4A82-A05A-35D0E40625E8}" type="presOf" srcId="{A25CA657-B583-4481-B0DC-14DADF7BEEE0}" destId="{C028A2D2-5097-4FFE-8771-795633EFBBDF}" srcOrd="0" destOrd="0" presId="urn:microsoft.com/office/officeart/2005/8/layout/bProcess3"/>
    <dgm:cxn modelId="{078855BA-3333-4642-B919-768452D248E0}" type="presOf" srcId="{D15B8666-A6F9-40C8-9C56-27C750F44A8C}" destId="{792C5F2E-1E25-4E5D-87CC-604728ADA055}" srcOrd="0" destOrd="0" presId="urn:microsoft.com/office/officeart/2005/8/layout/bProcess3"/>
    <dgm:cxn modelId="{C81E8C56-9DC5-4BD3-94E9-C8082EF12140}" srcId="{C7B131C4-59EB-4C1A-9792-A32641184A30}" destId="{74211051-89EC-4B23-BA36-DD9DA19C10C1}" srcOrd="0" destOrd="0" parTransId="{9E4B36A9-3340-4169-94DD-593740BF292B}" sibTransId="{D8D01424-76E6-43F7-8ABA-A4011EF64AB5}"/>
    <dgm:cxn modelId="{46C51E47-B9BD-4481-B2EF-95463732F8E1}" type="presOf" srcId="{3E2FD7A2-3171-44F5-A955-176D2E10E2E0}" destId="{BB5EE499-570F-4C63-801A-3DBDAC590C08}" srcOrd="0" destOrd="0" presId="urn:microsoft.com/office/officeart/2005/8/layout/bProcess3"/>
    <dgm:cxn modelId="{43F99C8D-6199-46B9-9704-721DC26398F2}" type="presOf" srcId="{34BA7BAC-D055-4B3C-837D-881AD5636B32}" destId="{651FAF9B-83A0-48E0-A90B-3A1714EEC963}" srcOrd="0" destOrd="0" presId="urn:microsoft.com/office/officeart/2005/8/layout/bProcess3"/>
    <dgm:cxn modelId="{FBAE1079-6ACD-407A-BF88-07AF94798BE2}" type="presOf" srcId="{0078F78D-9DCB-4A89-B4AC-1A778676932E}" destId="{3863950B-996B-4461-B1A1-9F1D562ADB8F}" srcOrd="0" destOrd="0" presId="urn:microsoft.com/office/officeart/2005/8/layout/bProcess3"/>
    <dgm:cxn modelId="{4774CFFB-8D25-4961-B309-F0A3FBBAF0F7}" type="presOf" srcId="{0078F78D-9DCB-4A89-B4AC-1A778676932E}" destId="{BA7BCE08-D447-4D43-B346-C61A3B7E75BD}" srcOrd="1" destOrd="0" presId="urn:microsoft.com/office/officeart/2005/8/layout/bProcess3"/>
    <dgm:cxn modelId="{68B43A50-6C34-4DCE-852F-B4217ADB41C8}" srcId="{C7B131C4-59EB-4C1A-9792-A32641184A30}" destId="{2F6A2991-332A-4F36-A6EC-3F57948CDEF5}" srcOrd="8" destOrd="0" parTransId="{B2E6AA76-C43A-4923-A2CA-553DA3C90EA1}" sibTransId="{3F43A994-1822-4CBB-935F-E3A7703F18BF}"/>
    <dgm:cxn modelId="{8827B641-0DB4-4D34-9AF0-3D573569CB9A}" type="presOf" srcId="{CA3D54CC-F94C-4128-B8F7-60762CF09472}" destId="{AE41448B-BC5A-413E-9D33-CABBA97E7F13}" srcOrd="0" destOrd="0" presId="urn:microsoft.com/office/officeart/2005/8/layout/bProcess3"/>
    <dgm:cxn modelId="{5A4DE682-87B5-4008-94A5-D0C0C88FA918}" type="presOf" srcId="{E4D7F779-39B4-43F4-9649-A6FD315D651A}" destId="{36E0C402-0F16-4049-9538-6B12E0E95B8E}" srcOrd="0" destOrd="0" presId="urn:microsoft.com/office/officeart/2005/8/layout/bProcess3"/>
    <dgm:cxn modelId="{934C5936-73C5-4D48-9CEE-5B51AC6AD98B}" type="presOf" srcId="{34BA7BAC-D055-4B3C-837D-881AD5636B32}" destId="{097166D1-F471-44A2-B2DB-5CB70E9066F6}" srcOrd="1" destOrd="0" presId="urn:microsoft.com/office/officeart/2005/8/layout/bProcess3"/>
    <dgm:cxn modelId="{63D8CB28-6681-459F-9F40-598F04CC7816}" type="presParOf" srcId="{D3628C94-65D7-448F-BDD4-9911045E2C7E}" destId="{5C57D574-C49C-456C-99E9-3B8E64B6975C}" srcOrd="0" destOrd="0" presId="urn:microsoft.com/office/officeart/2005/8/layout/bProcess3"/>
    <dgm:cxn modelId="{E32601DD-BDCD-4859-A482-5A8DF5905366}" type="presParOf" srcId="{D3628C94-65D7-448F-BDD4-9911045E2C7E}" destId="{73EE8D69-8439-410A-A8B8-0F0A9AACCC1B}" srcOrd="1" destOrd="0" presId="urn:microsoft.com/office/officeart/2005/8/layout/bProcess3"/>
    <dgm:cxn modelId="{2BDEEF98-482E-4C87-85CC-01B9C96C7813}" type="presParOf" srcId="{73EE8D69-8439-410A-A8B8-0F0A9AACCC1B}" destId="{18FE6F04-FDCC-40FD-96A8-B22E6F33A6DE}" srcOrd="0" destOrd="0" presId="urn:microsoft.com/office/officeart/2005/8/layout/bProcess3"/>
    <dgm:cxn modelId="{3466DBC5-FFF1-4210-BB76-1C3C16C5DEF9}" type="presParOf" srcId="{D3628C94-65D7-448F-BDD4-9911045E2C7E}" destId="{BB5EE499-570F-4C63-801A-3DBDAC590C08}" srcOrd="2" destOrd="0" presId="urn:microsoft.com/office/officeart/2005/8/layout/bProcess3"/>
    <dgm:cxn modelId="{3D2A2763-3A46-428A-A8F9-779ABDA12D8B}" type="presParOf" srcId="{D3628C94-65D7-448F-BDD4-9911045E2C7E}" destId="{2EC0938B-4C83-4DC3-ACC1-B95CBD4DD6BF}" srcOrd="3" destOrd="0" presId="urn:microsoft.com/office/officeart/2005/8/layout/bProcess3"/>
    <dgm:cxn modelId="{89978156-C978-4703-BA1C-EC36B8DF8C2B}" type="presParOf" srcId="{2EC0938B-4C83-4DC3-ACC1-B95CBD4DD6BF}" destId="{CF4168AD-51C7-435B-AE13-EE1C7091A914}" srcOrd="0" destOrd="0" presId="urn:microsoft.com/office/officeart/2005/8/layout/bProcess3"/>
    <dgm:cxn modelId="{B904625C-4EAE-49BD-8C2F-37FDCE5C6AB7}" type="presParOf" srcId="{D3628C94-65D7-448F-BDD4-9911045E2C7E}" destId="{C028A2D2-5097-4FFE-8771-795633EFBBDF}" srcOrd="4" destOrd="0" presId="urn:microsoft.com/office/officeart/2005/8/layout/bProcess3"/>
    <dgm:cxn modelId="{2672DA3E-864F-46AC-92FD-83B71E7BA2E3}" type="presParOf" srcId="{D3628C94-65D7-448F-BDD4-9911045E2C7E}" destId="{3863950B-996B-4461-B1A1-9F1D562ADB8F}" srcOrd="5" destOrd="0" presId="urn:microsoft.com/office/officeart/2005/8/layout/bProcess3"/>
    <dgm:cxn modelId="{F873E5D1-A99D-44F2-A9DE-59F583610020}" type="presParOf" srcId="{3863950B-996B-4461-B1A1-9F1D562ADB8F}" destId="{BA7BCE08-D447-4D43-B346-C61A3B7E75BD}" srcOrd="0" destOrd="0" presId="urn:microsoft.com/office/officeart/2005/8/layout/bProcess3"/>
    <dgm:cxn modelId="{5C0A2BDB-752C-4F8D-8649-9C956EBF21A0}" type="presParOf" srcId="{D3628C94-65D7-448F-BDD4-9911045E2C7E}" destId="{3B97078C-A9BD-48BB-BF72-89D0E5D1DA56}" srcOrd="6" destOrd="0" presId="urn:microsoft.com/office/officeart/2005/8/layout/bProcess3"/>
    <dgm:cxn modelId="{C96EE817-54CB-42F0-86FC-92A9F423B16E}" type="presParOf" srcId="{D3628C94-65D7-448F-BDD4-9911045E2C7E}" destId="{5C5E2EB7-74D7-4267-8EF0-F4562947E32C}" srcOrd="7" destOrd="0" presId="urn:microsoft.com/office/officeart/2005/8/layout/bProcess3"/>
    <dgm:cxn modelId="{BBBAE079-B583-4F34-8E10-FDEAB19F0B7B}" type="presParOf" srcId="{5C5E2EB7-74D7-4267-8EF0-F4562947E32C}" destId="{1FFE847D-ABA3-4964-9A00-4FC0E358C638}" srcOrd="0" destOrd="0" presId="urn:microsoft.com/office/officeart/2005/8/layout/bProcess3"/>
    <dgm:cxn modelId="{338F07D5-4C12-48A2-A4F4-C953A5028FAD}" type="presParOf" srcId="{D3628C94-65D7-448F-BDD4-9911045E2C7E}" destId="{7BC33915-1F45-44A6-B319-61188268BEA6}" srcOrd="8" destOrd="0" presId="urn:microsoft.com/office/officeart/2005/8/layout/bProcess3"/>
    <dgm:cxn modelId="{A50FD84C-3697-40ED-91A3-ED9A1EA8B081}" type="presParOf" srcId="{D3628C94-65D7-448F-BDD4-9911045E2C7E}" destId="{792C5F2E-1E25-4E5D-87CC-604728ADA055}" srcOrd="9" destOrd="0" presId="urn:microsoft.com/office/officeart/2005/8/layout/bProcess3"/>
    <dgm:cxn modelId="{FB0800F9-570B-4BA9-8D27-16289E79AECD}" type="presParOf" srcId="{792C5F2E-1E25-4E5D-87CC-604728ADA055}" destId="{0044E31B-4241-4A2F-B5B6-0ECB81D6B5E0}" srcOrd="0" destOrd="0" presId="urn:microsoft.com/office/officeart/2005/8/layout/bProcess3"/>
    <dgm:cxn modelId="{34CA8663-E122-4772-8BE9-8D79240D1D1F}" type="presParOf" srcId="{D3628C94-65D7-448F-BDD4-9911045E2C7E}" destId="{36E0C402-0F16-4049-9538-6B12E0E95B8E}" srcOrd="10" destOrd="0" presId="urn:microsoft.com/office/officeart/2005/8/layout/bProcess3"/>
    <dgm:cxn modelId="{3E76C9E6-78C6-4503-BD93-03C040B117BE}" type="presParOf" srcId="{D3628C94-65D7-448F-BDD4-9911045E2C7E}" destId="{626BC72C-6A1D-4D39-AA4F-5E35F75F7340}" srcOrd="11" destOrd="0" presId="urn:microsoft.com/office/officeart/2005/8/layout/bProcess3"/>
    <dgm:cxn modelId="{0C66761E-09D4-4CD8-A470-7F408890CBB7}" type="presParOf" srcId="{626BC72C-6A1D-4D39-AA4F-5E35F75F7340}" destId="{2B185B10-2554-4C00-B63F-8C1935C1AA64}" srcOrd="0" destOrd="0" presId="urn:microsoft.com/office/officeart/2005/8/layout/bProcess3"/>
    <dgm:cxn modelId="{957CF535-621F-4F87-B5F3-92C9EB9FECDA}" type="presParOf" srcId="{D3628C94-65D7-448F-BDD4-9911045E2C7E}" destId="{45D18836-95BB-443E-B29E-B0A660688178}" srcOrd="12" destOrd="0" presId="urn:microsoft.com/office/officeart/2005/8/layout/bProcess3"/>
    <dgm:cxn modelId="{AD8533ED-4B35-4524-BA04-32B212F4104B}" type="presParOf" srcId="{D3628C94-65D7-448F-BDD4-9911045E2C7E}" destId="{672E3B8D-E351-4EF8-B297-18AB2C8AC5AA}" srcOrd="13" destOrd="0" presId="urn:microsoft.com/office/officeart/2005/8/layout/bProcess3"/>
    <dgm:cxn modelId="{2F83BD5C-A008-44FD-8097-A43BE3FA123B}" type="presParOf" srcId="{672E3B8D-E351-4EF8-B297-18AB2C8AC5AA}" destId="{017ACF68-63C1-4C39-9DA6-0B58D461BF6B}" srcOrd="0" destOrd="0" presId="urn:microsoft.com/office/officeart/2005/8/layout/bProcess3"/>
    <dgm:cxn modelId="{1758DDAE-5C64-4501-B4F2-26F44CB73ADB}" type="presParOf" srcId="{D3628C94-65D7-448F-BDD4-9911045E2C7E}" destId="{AE41448B-BC5A-413E-9D33-CABBA97E7F13}" srcOrd="14" destOrd="0" presId="urn:microsoft.com/office/officeart/2005/8/layout/bProcess3"/>
    <dgm:cxn modelId="{25D4513B-206A-4128-B055-FB01962C929B}" type="presParOf" srcId="{D3628C94-65D7-448F-BDD4-9911045E2C7E}" destId="{651FAF9B-83A0-48E0-A90B-3A1714EEC963}" srcOrd="15" destOrd="0" presId="urn:microsoft.com/office/officeart/2005/8/layout/bProcess3"/>
    <dgm:cxn modelId="{B0457EDC-8B54-415B-B5FE-1B5D7DB88A70}" type="presParOf" srcId="{651FAF9B-83A0-48E0-A90B-3A1714EEC963}" destId="{097166D1-F471-44A2-B2DB-5CB70E9066F6}" srcOrd="0" destOrd="0" presId="urn:microsoft.com/office/officeart/2005/8/layout/bProcess3"/>
    <dgm:cxn modelId="{D45ADCE8-A6ED-47DF-9EF4-9FB974B14EF3}" type="presParOf" srcId="{D3628C94-65D7-448F-BDD4-9911045E2C7E}" destId="{F1995B88-0990-4809-9350-DCE5CFBF35CB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4085B1-5637-439D-A4F2-D4A08E25F015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2ED88D-0F5F-4C6A-A392-C00318D7E0BD}">
      <dgm:prSet phldrT="[Text]" phldr="0"/>
      <dgm:spPr/>
      <dgm:t>
        <a:bodyPr/>
        <a:lstStyle/>
        <a:p>
          <a:pPr rtl="0"/>
          <a:r>
            <a:rPr lang="en-US" dirty="0">
              <a:latin typeface="Arial"/>
              <a:cs typeface="Arial"/>
            </a:rPr>
            <a:t>В </a:t>
          </a:r>
          <a:r>
            <a:rPr lang="en-US" dirty="0" err="1">
              <a:latin typeface="Arial"/>
              <a:cs typeface="Arial"/>
            </a:rPr>
            <a:t>технологии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развития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умений</a:t>
          </a:r>
          <a:r>
            <a:rPr lang="en-US" dirty="0">
              <a:latin typeface="Arial"/>
              <a:cs typeface="Arial"/>
            </a:rPr>
            <a:t> </a:t>
          </a:r>
          <a:r>
            <a:rPr lang="en-US" dirty="0" err="1">
              <a:latin typeface="Arial"/>
              <a:cs typeface="Arial"/>
            </a:rPr>
            <a:t>аудирования</a:t>
          </a:r>
          <a:r>
            <a:rPr lang="en-US" dirty="0">
              <a:latin typeface="Arial"/>
              <a:cs typeface="Arial"/>
            </a:rPr>
            <a:t> </a:t>
          </a:r>
          <a:r>
            <a:rPr lang="en-US" dirty="0" err="1">
              <a:latin typeface="Arial"/>
              <a:cs typeface="Arial"/>
            </a:rPr>
            <a:t>учтены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следующие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особенности</a:t>
          </a:r>
          <a:r>
            <a:rPr lang="en-US" dirty="0">
              <a:latin typeface="Arial"/>
              <a:cs typeface="Calibri Light"/>
            </a:rPr>
            <a:t>: </a:t>
          </a:r>
          <a:endParaRPr lang="en-US" dirty="0">
            <a:latin typeface="Arial"/>
            <a:cs typeface="Times New Roman"/>
          </a:endParaRPr>
        </a:p>
      </dgm:t>
    </dgm:pt>
    <dgm:pt modelId="{38E58333-607D-4D98-8CF8-9414429AB616}" type="parTrans" cxnId="{9A53424E-1610-4EC2-B2E5-40F8245E579E}">
      <dgm:prSet/>
      <dgm:spPr/>
      <dgm:t>
        <a:bodyPr/>
        <a:lstStyle/>
        <a:p>
          <a:endParaRPr lang="en-US"/>
        </a:p>
      </dgm:t>
    </dgm:pt>
    <dgm:pt modelId="{16EC3905-BE4D-448E-AB40-8C7D5C6BBD41}" type="sibTrans" cxnId="{9A53424E-1610-4EC2-B2E5-40F8245E579E}">
      <dgm:prSet/>
      <dgm:spPr/>
      <dgm:t>
        <a:bodyPr/>
        <a:lstStyle/>
        <a:p>
          <a:endParaRPr lang="en-US"/>
        </a:p>
      </dgm:t>
    </dgm:pt>
    <dgm:pt modelId="{BC74231A-9417-44C1-BD3D-A913AF6E82FD}">
      <dgm:prSet phldr="0"/>
      <dgm:spPr/>
      <dgm:t>
        <a:bodyPr/>
        <a:lstStyle/>
        <a:p>
          <a:pPr algn="just"/>
          <a:r>
            <a:rPr lang="en-US" dirty="0" err="1">
              <a:latin typeface="Arial"/>
              <a:cs typeface="Times New Roman"/>
            </a:rPr>
            <a:t>Аутентичность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используемых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видеоматриалов</a:t>
          </a:r>
          <a:r>
            <a:rPr lang="en-US" dirty="0">
              <a:latin typeface="Arial"/>
              <a:cs typeface="Times New Roman"/>
            </a:rPr>
            <a:t>;</a:t>
          </a:r>
          <a:endParaRPr lang="en-US" dirty="0">
            <a:latin typeface="Arial"/>
            <a:cs typeface="Arial"/>
          </a:endParaRPr>
        </a:p>
      </dgm:t>
    </dgm:pt>
    <dgm:pt modelId="{EDF397D8-A8DF-439F-93D5-AC2B005B3CEF}" type="parTrans" cxnId="{F4C66B98-92DB-49D1-985A-97D35E357FAB}">
      <dgm:prSet/>
      <dgm:spPr/>
    </dgm:pt>
    <dgm:pt modelId="{70EC3C64-0B51-446D-BE82-19CE35E8FEDF}" type="sibTrans" cxnId="{F4C66B98-92DB-49D1-985A-97D35E357FAB}">
      <dgm:prSet/>
      <dgm:spPr/>
    </dgm:pt>
    <dgm:pt modelId="{715772B5-2904-40C1-BEC6-2CDAA6D1F919}">
      <dgm:prSet phldr="0"/>
      <dgm:spPr/>
      <dgm:t>
        <a:bodyPr/>
        <a:lstStyle/>
        <a:p>
          <a:pPr algn="just"/>
          <a:r>
            <a:rPr lang="en-US" dirty="0" err="1">
              <a:latin typeface="Arial"/>
              <a:cs typeface="Times New Roman"/>
            </a:rPr>
            <a:t>Отбор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согласно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тематике</a:t>
          </a:r>
          <a:r>
            <a:rPr lang="en-US" dirty="0">
              <a:latin typeface="Arial"/>
              <a:cs typeface="Times New Roman"/>
            </a:rPr>
            <a:t> и </a:t>
          </a:r>
          <a:r>
            <a:rPr lang="en-US" dirty="0" err="1">
              <a:latin typeface="Arial"/>
              <a:cs typeface="Times New Roman"/>
            </a:rPr>
            <a:t>интересам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учащихся</a:t>
          </a:r>
          <a:r>
            <a:rPr lang="en-US" dirty="0">
              <a:latin typeface="Arial"/>
              <a:cs typeface="Times New Roman"/>
            </a:rPr>
            <a:t>;</a:t>
          </a:r>
          <a:endParaRPr lang="en-US" dirty="0">
            <a:latin typeface="Arial"/>
            <a:cs typeface="Arial"/>
          </a:endParaRPr>
        </a:p>
      </dgm:t>
    </dgm:pt>
    <dgm:pt modelId="{7B3196B4-54A3-4670-94E4-F0D2C38C4C02}" type="parTrans" cxnId="{E7D52B63-19AB-4950-A747-40CD80A00486}">
      <dgm:prSet/>
      <dgm:spPr/>
    </dgm:pt>
    <dgm:pt modelId="{F64F1439-F533-4505-99AF-724EFB31AF54}" type="sibTrans" cxnId="{E7D52B63-19AB-4950-A747-40CD80A00486}">
      <dgm:prSet/>
      <dgm:spPr/>
    </dgm:pt>
    <dgm:pt modelId="{F3A0B28A-D27B-40B1-A6E6-FE5BF3A771F8}">
      <dgm:prSet phldr="0"/>
      <dgm:spPr/>
      <dgm:t>
        <a:bodyPr/>
        <a:lstStyle/>
        <a:p>
          <a:pPr algn="just"/>
          <a:r>
            <a:rPr lang="en-US" dirty="0" err="1">
              <a:latin typeface="Arial"/>
              <a:cs typeface="Times New Roman"/>
            </a:rPr>
            <a:t>Регулярность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проведения</a:t>
          </a:r>
          <a:r>
            <a:rPr lang="en-US" dirty="0">
              <a:latin typeface="Arial"/>
              <a:cs typeface="Times New Roman"/>
            </a:rPr>
            <a:t>;</a:t>
          </a:r>
          <a:endParaRPr lang="en-US" dirty="0">
            <a:latin typeface="Arial"/>
            <a:cs typeface="Arial"/>
          </a:endParaRPr>
        </a:p>
      </dgm:t>
    </dgm:pt>
    <dgm:pt modelId="{A7509F37-0EDC-4AB1-A20D-A1F07EB85E40}" type="parTrans" cxnId="{A7051160-7436-430D-A1C3-C7C1B0C52077}">
      <dgm:prSet/>
      <dgm:spPr/>
    </dgm:pt>
    <dgm:pt modelId="{55F5D204-E62E-4765-B589-D680A1181941}" type="sibTrans" cxnId="{A7051160-7436-430D-A1C3-C7C1B0C52077}">
      <dgm:prSet/>
      <dgm:spPr/>
    </dgm:pt>
    <dgm:pt modelId="{FE1045B9-7987-4977-A39E-0F474050F2A4}">
      <dgm:prSet phldr="0"/>
      <dgm:spPr/>
      <dgm:t>
        <a:bodyPr/>
        <a:lstStyle/>
        <a:p>
          <a:pPr algn="just"/>
          <a:r>
            <a:rPr lang="en-US" dirty="0" err="1">
              <a:latin typeface="Arial"/>
              <a:cs typeface="Times New Roman"/>
            </a:rPr>
            <a:t>Оптимальное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время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для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проведения</a:t>
          </a:r>
          <a:r>
            <a:rPr lang="en-US" dirty="0">
              <a:latin typeface="Arial"/>
              <a:cs typeface="Times New Roman"/>
            </a:rPr>
            <a:t> (10-15 </a:t>
          </a:r>
          <a:r>
            <a:rPr lang="en-US" dirty="0" err="1">
              <a:latin typeface="Arial"/>
              <a:cs typeface="Times New Roman"/>
            </a:rPr>
            <a:t>минут</a:t>
          </a:r>
          <a:r>
            <a:rPr lang="en-US" dirty="0">
              <a:latin typeface="Arial"/>
              <a:cs typeface="Times New Roman"/>
            </a:rPr>
            <a:t>);</a:t>
          </a:r>
          <a:endParaRPr lang="en-US" dirty="0">
            <a:latin typeface="Arial"/>
            <a:cs typeface="Arial"/>
          </a:endParaRPr>
        </a:p>
      </dgm:t>
    </dgm:pt>
    <dgm:pt modelId="{0BDD1A1F-39E3-4237-9BC3-5F7CE40D7F6F}" type="parTrans" cxnId="{87C3344C-5447-412B-8EBD-E6D0447C51FF}">
      <dgm:prSet/>
      <dgm:spPr/>
    </dgm:pt>
    <dgm:pt modelId="{347F8AF2-9DAE-41C8-9BC2-310655C38020}" type="sibTrans" cxnId="{87C3344C-5447-412B-8EBD-E6D0447C51FF}">
      <dgm:prSet/>
      <dgm:spPr/>
    </dgm:pt>
    <dgm:pt modelId="{B0FFFC06-469F-4EB9-8AE9-3E30DB40ABE5}">
      <dgm:prSet phldr="0"/>
      <dgm:spPr/>
      <dgm:t>
        <a:bodyPr/>
        <a:lstStyle/>
        <a:p>
          <a:pPr algn="just"/>
          <a:r>
            <a:rPr lang="en-US" dirty="0" err="1">
              <a:latin typeface="Arial"/>
              <a:cs typeface="Times New Roman"/>
            </a:rPr>
            <a:t>Разные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виды</a:t>
          </a:r>
          <a:r>
            <a:rPr lang="en-US" dirty="0">
              <a:latin typeface="Arial"/>
              <a:cs typeface="Times New Roman"/>
            </a:rPr>
            <a:t> и </a:t>
          </a:r>
          <a:r>
            <a:rPr lang="en-US" dirty="0" err="1">
              <a:latin typeface="Arial"/>
              <a:cs typeface="Times New Roman"/>
            </a:rPr>
            <a:t>уровни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упражнений</a:t>
          </a:r>
          <a:r>
            <a:rPr lang="en-US" dirty="0">
              <a:latin typeface="Arial"/>
              <a:cs typeface="Times New Roman"/>
            </a:rPr>
            <a:t> к </a:t>
          </a:r>
          <a:r>
            <a:rPr lang="en-US" dirty="0" err="1">
              <a:latin typeface="Arial"/>
              <a:cs typeface="Times New Roman"/>
            </a:rPr>
            <a:t>видеоматериалам</a:t>
          </a:r>
          <a:r>
            <a:rPr lang="en-US" dirty="0">
              <a:latin typeface="Arial"/>
              <a:cs typeface="Times New Roman"/>
            </a:rPr>
            <a:t>;</a:t>
          </a:r>
          <a:endParaRPr lang="en-US" dirty="0">
            <a:latin typeface="Arial"/>
            <a:cs typeface="Arial"/>
          </a:endParaRPr>
        </a:p>
      </dgm:t>
    </dgm:pt>
    <dgm:pt modelId="{BAE09746-60D4-4EC3-A4BB-1C7330168B15}" type="parTrans" cxnId="{68032644-9EFC-4090-9BCC-E7B98F37BF87}">
      <dgm:prSet/>
      <dgm:spPr/>
    </dgm:pt>
    <dgm:pt modelId="{18BB7BA7-60B0-49B7-8988-5BFB14B7EA9B}" type="sibTrans" cxnId="{68032644-9EFC-4090-9BCC-E7B98F37BF87}">
      <dgm:prSet/>
      <dgm:spPr/>
    </dgm:pt>
    <dgm:pt modelId="{4F95900D-47B3-41BF-B5BB-0994E0DACFB5}">
      <dgm:prSet phldr="0"/>
      <dgm:spPr/>
      <dgm:t>
        <a:bodyPr/>
        <a:lstStyle/>
        <a:p>
          <a:pPr algn="l"/>
          <a:r>
            <a:rPr lang="en-US" dirty="0" err="1">
              <a:latin typeface="Arial"/>
              <a:cs typeface="Times New Roman"/>
            </a:rPr>
            <a:t>Комплексность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заданий</a:t>
          </a:r>
          <a:r>
            <a:rPr lang="en-US" dirty="0">
              <a:latin typeface="Arial"/>
              <a:cs typeface="Times New Roman"/>
            </a:rPr>
            <a:t> (</a:t>
          </a:r>
          <a:r>
            <a:rPr lang="en-US" dirty="0" err="1">
              <a:latin typeface="Arial"/>
              <a:cs typeface="Times New Roman"/>
            </a:rPr>
            <a:t>предтекстовые</a:t>
          </a:r>
          <a:r>
            <a:rPr lang="en-US" dirty="0">
              <a:latin typeface="Arial"/>
              <a:cs typeface="Times New Roman"/>
            </a:rPr>
            <a:t>, </a:t>
          </a:r>
          <a:r>
            <a:rPr lang="en-US" dirty="0" err="1">
              <a:latin typeface="Arial"/>
              <a:cs typeface="Times New Roman"/>
            </a:rPr>
            <a:t>текстовые</a:t>
          </a:r>
          <a:r>
            <a:rPr lang="en-US" dirty="0">
              <a:latin typeface="Arial"/>
              <a:cs typeface="Times New Roman"/>
            </a:rPr>
            <a:t> и </a:t>
          </a:r>
          <a:r>
            <a:rPr lang="en-US" dirty="0" err="1">
              <a:latin typeface="Arial"/>
              <a:cs typeface="Times New Roman"/>
            </a:rPr>
            <a:t>послетекстовые</a:t>
          </a:r>
          <a:r>
            <a:rPr lang="en-US" dirty="0">
              <a:latin typeface="Arial"/>
              <a:cs typeface="Times New Roman"/>
            </a:rPr>
            <a:t>).</a:t>
          </a:r>
          <a:endParaRPr lang="en-US" dirty="0">
            <a:latin typeface="Arial"/>
            <a:cs typeface="Arial"/>
          </a:endParaRPr>
        </a:p>
      </dgm:t>
    </dgm:pt>
    <dgm:pt modelId="{886461E6-A446-47B7-8FE3-746290F9190F}" type="parTrans" cxnId="{7810C4F4-AC28-4499-8DFD-2135610BA233}">
      <dgm:prSet/>
      <dgm:spPr/>
    </dgm:pt>
    <dgm:pt modelId="{1489B9E1-AAD4-4971-9906-BEC520FC21AC}" type="sibTrans" cxnId="{7810C4F4-AC28-4499-8DFD-2135610BA233}">
      <dgm:prSet/>
      <dgm:spPr/>
    </dgm:pt>
    <dgm:pt modelId="{C8B222F5-043C-4A80-88A7-816A0835891E}">
      <dgm:prSet phldr="0"/>
      <dgm:spPr/>
      <dgm:t>
        <a:bodyPr/>
        <a:lstStyle/>
        <a:p>
          <a:pPr algn="just" rtl="0"/>
          <a:r>
            <a:rPr lang="en-US" dirty="0" err="1">
              <a:latin typeface="Arial"/>
              <a:cs typeface="Times New Roman"/>
            </a:rPr>
            <a:t>Уровень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владения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языком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группы</a:t>
          </a:r>
          <a:r>
            <a:rPr lang="en-US" dirty="0">
              <a:latin typeface="Arial"/>
              <a:cs typeface="Times New Roman"/>
            </a:rPr>
            <a:t> </a:t>
          </a:r>
          <a:r>
            <a:rPr lang="en-US" dirty="0" err="1">
              <a:latin typeface="Arial"/>
              <a:cs typeface="Times New Roman"/>
            </a:rPr>
            <a:t>учащихся</a:t>
          </a:r>
          <a:r>
            <a:rPr lang="en-US" dirty="0">
              <a:latin typeface="Arial"/>
              <a:cs typeface="Times New Roman"/>
            </a:rPr>
            <a:t>;</a:t>
          </a:r>
        </a:p>
      </dgm:t>
    </dgm:pt>
    <dgm:pt modelId="{43A6CBFC-C81A-4419-9111-1EF8506C198F}" type="parTrans" cxnId="{02817B60-7B4A-472B-A691-7A7D094B29F0}">
      <dgm:prSet/>
      <dgm:spPr/>
    </dgm:pt>
    <dgm:pt modelId="{EB837B55-B54F-4093-88EA-BF075B1C7574}" type="sibTrans" cxnId="{02817B60-7B4A-472B-A691-7A7D094B29F0}">
      <dgm:prSet/>
      <dgm:spPr/>
    </dgm:pt>
    <dgm:pt modelId="{A2F3B5BF-9C2A-4C7E-B5DA-9BAA639E024B}" type="pres">
      <dgm:prSet presAssocID="{8C4085B1-5637-439D-A4F2-D4A08E25F0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BC0F41-5DD1-42D6-9FE5-A2B204BD4794}" type="pres">
      <dgm:prSet presAssocID="{4B2ED88D-0F5F-4C6A-A392-C00318D7E0B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060F3-D4F4-4F44-A404-8008732597D2}" type="pres">
      <dgm:prSet presAssocID="{4B2ED88D-0F5F-4C6A-A392-C00318D7E0B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8710A2-CB27-4348-86EA-4783CFCC8C0D}" type="presOf" srcId="{FE1045B9-7987-4977-A39E-0F474050F2A4}" destId="{3E8060F3-D4F4-4F44-A404-8008732597D2}" srcOrd="0" destOrd="4" presId="urn:microsoft.com/office/officeart/2005/8/layout/vList2"/>
    <dgm:cxn modelId="{9A53424E-1610-4EC2-B2E5-40F8245E579E}" srcId="{8C4085B1-5637-439D-A4F2-D4A08E25F015}" destId="{4B2ED88D-0F5F-4C6A-A392-C00318D7E0BD}" srcOrd="0" destOrd="0" parTransId="{38E58333-607D-4D98-8CF8-9414429AB616}" sibTransId="{16EC3905-BE4D-448E-AB40-8C7D5C6BBD41}"/>
    <dgm:cxn modelId="{68032644-9EFC-4090-9BCC-E7B98F37BF87}" srcId="{4B2ED88D-0F5F-4C6A-A392-C00318D7E0BD}" destId="{B0FFFC06-469F-4EB9-8AE9-3E30DB40ABE5}" srcOrd="5" destOrd="0" parTransId="{BAE09746-60D4-4EC3-A4BB-1C7330168B15}" sibTransId="{18BB7BA7-60B0-49B7-8988-5BFB14B7EA9B}"/>
    <dgm:cxn modelId="{7810C4F4-AC28-4499-8DFD-2135610BA233}" srcId="{4B2ED88D-0F5F-4C6A-A392-C00318D7E0BD}" destId="{4F95900D-47B3-41BF-B5BB-0994E0DACFB5}" srcOrd="6" destOrd="0" parTransId="{886461E6-A446-47B7-8FE3-746290F9190F}" sibTransId="{1489B9E1-AAD4-4971-9906-BEC520FC21AC}"/>
    <dgm:cxn modelId="{22871F35-BBD8-45EF-A1AC-6F073297E68A}" type="presOf" srcId="{B0FFFC06-469F-4EB9-8AE9-3E30DB40ABE5}" destId="{3E8060F3-D4F4-4F44-A404-8008732597D2}" srcOrd="0" destOrd="5" presId="urn:microsoft.com/office/officeart/2005/8/layout/vList2"/>
    <dgm:cxn modelId="{1CEDDF79-E934-4912-A273-3739E38D82E2}" type="presOf" srcId="{F3A0B28A-D27B-40B1-A6E6-FE5BF3A771F8}" destId="{3E8060F3-D4F4-4F44-A404-8008732597D2}" srcOrd="0" destOrd="3" presId="urn:microsoft.com/office/officeart/2005/8/layout/vList2"/>
    <dgm:cxn modelId="{A21ACA02-3287-4094-B5C8-807104F5DCE6}" type="presOf" srcId="{8C4085B1-5637-439D-A4F2-D4A08E25F015}" destId="{A2F3B5BF-9C2A-4C7E-B5DA-9BAA639E024B}" srcOrd="0" destOrd="0" presId="urn:microsoft.com/office/officeart/2005/8/layout/vList2"/>
    <dgm:cxn modelId="{AB3449D4-8EA9-4C60-874F-6E2E2265D6EB}" type="presOf" srcId="{C8B222F5-043C-4A80-88A7-816A0835891E}" destId="{3E8060F3-D4F4-4F44-A404-8008732597D2}" srcOrd="0" destOrd="0" presId="urn:microsoft.com/office/officeart/2005/8/layout/vList2"/>
    <dgm:cxn modelId="{CE089F93-F4B0-4D59-85E9-31348DDC7E4E}" type="presOf" srcId="{715772B5-2904-40C1-BEC6-2CDAA6D1F919}" destId="{3E8060F3-D4F4-4F44-A404-8008732597D2}" srcOrd="0" destOrd="2" presId="urn:microsoft.com/office/officeart/2005/8/layout/vList2"/>
    <dgm:cxn modelId="{FE0FBE7D-6FD4-4BD5-A92F-905B46560CA4}" type="presOf" srcId="{4B2ED88D-0F5F-4C6A-A392-C00318D7E0BD}" destId="{B6BC0F41-5DD1-42D6-9FE5-A2B204BD4794}" srcOrd="0" destOrd="0" presId="urn:microsoft.com/office/officeart/2005/8/layout/vList2"/>
    <dgm:cxn modelId="{02817B60-7B4A-472B-A691-7A7D094B29F0}" srcId="{4B2ED88D-0F5F-4C6A-A392-C00318D7E0BD}" destId="{C8B222F5-043C-4A80-88A7-816A0835891E}" srcOrd="0" destOrd="0" parTransId="{43A6CBFC-C81A-4419-9111-1EF8506C198F}" sibTransId="{EB837B55-B54F-4093-88EA-BF075B1C7574}"/>
    <dgm:cxn modelId="{6F0E3FE7-4C0E-4E43-A1E9-52E3539481F5}" type="presOf" srcId="{BC74231A-9417-44C1-BD3D-A913AF6E82FD}" destId="{3E8060F3-D4F4-4F44-A404-8008732597D2}" srcOrd="0" destOrd="1" presId="urn:microsoft.com/office/officeart/2005/8/layout/vList2"/>
    <dgm:cxn modelId="{F4C66B98-92DB-49D1-985A-97D35E357FAB}" srcId="{4B2ED88D-0F5F-4C6A-A392-C00318D7E0BD}" destId="{BC74231A-9417-44C1-BD3D-A913AF6E82FD}" srcOrd="1" destOrd="0" parTransId="{EDF397D8-A8DF-439F-93D5-AC2B005B3CEF}" sibTransId="{70EC3C64-0B51-446D-BE82-19CE35E8FEDF}"/>
    <dgm:cxn modelId="{93595684-FF24-456D-BDC0-EC81508ED650}" type="presOf" srcId="{4F95900D-47B3-41BF-B5BB-0994E0DACFB5}" destId="{3E8060F3-D4F4-4F44-A404-8008732597D2}" srcOrd="0" destOrd="6" presId="urn:microsoft.com/office/officeart/2005/8/layout/vList2"/>
    <dgm:cxn modelId="{87C3344C-5447-412B-8EBD-E6D0447C51FF}" srcId="{4B2ED88D-0F5F-4C6A-A392-C00318D7E0BD}" destId="{FE1045B9-7987-4977-A39E-0F474050F2A4}" srcOrd="4" destOrd="0" parTransId="{0BDD1A1F-39E3-4237-9BC3-5F7CE40D7F6F}" sibTransId="{347F8AF2-9DAE-41C8-9BC2-310655C38020}"/>
    <dgm:cxn modelId="{A7051160-7436-430D-A1C3-C7C1B0C52077}" srcId="{4B2ED88D-0F5F-4C6A-A392-C00318D7E0BD}" destId="{F3A0B28A-D27B-40B1-A6E6-FE5BF3A771F8}" srcOrd="3" destOrd="0" parTransId="{A7509F37-0EDC-4AB1-A20D-A1F07EB85E40}" sibTransId="{55F5D204-E62E-4765-B589-D680A1181941}"/>
    <dgm:cxn modelId="{E7D52B63-19AB-4950-A747-40CD80A00486}" srcId="{4B2ED88D-0F5F-4C6A-A392-C00318D7E0BD}" destId="{715772B5-2904-40C1-BEC6-2CDAA6D1F919}" srcOrd="2" destOrd="0" parTransId="{7B3196B4-54A3-4670-94E4-F0D2C38C4C02}" sibTransId="{F64F1439-F533-4505-99AF-724EFB31AF54}"/>
    <dgm:cxn modelId="{8D531816-51CF-40DB-BAD0-45281691E6B0}" type="presParOf" srcId="{A2F3B5BF-9C2A-4C7E-B5DA-9BAA639E024B}" destId="{B6BC0F41-5DD1-42D6-9FE5-A2B204BD4794}" srcOrd="0" destOrd="0" presId="urn:microsoft.com/office/officeart/2005/8/layout/vList2"/>
    <dgm:cxn modelId="{F4B04C2D-A416-4B7E-82AF-CC47D2361B54}" type="presParOf" srcId="{A2F3B5BF-9C2A-4C7E-B5DA-9BAA639E024B}" destId="{3E8060F3-D4F4-4F44-A404-8008732597D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29CFE-159F-4ADD-9115-AA7C28995313}">
      <dsp:nvSpPr>
        <dsp:cNvPr id="0" name=""/>
        <dsp:cNvSpPr/>
      </dsp:nvSpPr>
      <dsp:spPr>
        <a:xfrm>
          <a:off x="0" y="0"/>
          <a:ext cx="6929325" cy="6753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latin typeface="Calibri Light" panose="020F0302020204030204"/>
            </a:rPr>
            <a:t>Противоречия:</a:t>
          </a:r>
          <a:endParaRPr lang="en-US" sz="2900" kern="1200" dirty="0"/>
        </a:p>
      </dsp:txBody>
      <dsp:txXfrm>
        <a:off x="19781" y="19781"/>
        <a:ext cx="6889763" cy="635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FF5A6-5E27-4AEA-A60E-556D65577DF0}">
      <dsp:nvSpPr>
        <dsp:cNvPr id="0" name=""/>
        <dsp:cNvSpPr/>
      </dsp:nvSpPr>
      <dsp:spPr>
        <a:xfrm>
          <a:off x="1411572" y="-109279"/>
          <a:ext cx="4743594" cy="4743594"/>
        </a:xfrm>
        <a:prstGeom prst="circularArrow">
          <a:avLst>
            <a:gd name="adj1" fmla="val 4668"/>
            <a:gd name="adj2" fmla="val 272909"/>
            <a:gd name="adj3" fmla="val 12918326"/>
            <a:gd name="adj4" fmla="val 17971832"/>
            <a:gd name="adj5" fmla="val 484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1528E-2F75-42AC-A2E6-EC7579571382}">
      <dsp:nvSpPr>
        <dsp:cNvPr id="0" name=""/>
        <dsp:cNvSpPr/>
      </dsp:nvSpPr>
      <dsp:spPr>
        <a:xfrm>
          <a:off x="2238986" y="128"/>
          <a:ext cx="3088766" cy="15443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>
              <a:latin typeface="Calibri Light" panose="020F0302020204030204"/>
            </a:rPr>
            <a:t>Аудирование</a:t>
          </a:r>
          <a:endParaRPr lang="en-US" sz="2100" kern="1200" dirty="0"/>
        </a:p>
      </dsp:txBody>
      <dsp:txXfrm>
        <a:off x="2314377" y="75519"/>
        <a:ext cx="2937984" cy="1393601"/>
      </dsp:txXfrm>
    </dsp:sp>
    <dsp:sp modelId="{58EEFC14-32E1-452B-9B0E-717BD59344ED}">
      <dsp:nvSpPr>
        <dsp:cNvPr id="0" name=""/>
        <dsp:cNvSpPr/>
      </dsp:nvSpPr>
      <dsp:spPr>
        <a:xfrm>
          <a:off x="3942251" y="1703394"/>
          <a:ext cx="3088766" cy="1544383"/>
        </a:xfrm>
        <a:prstGeom prst="roundRect">
          <a:avLst/>
        </a:prstGeom>
        <a:solidFill>
          <a:schemeClr val="accent3">
            <a:hueOff val="984742"/>
            <a:satOff val="-4713"/>
            <a:lumOff val="261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>
              <a:latin typeface="Calibri Light" panose="020F0302020204030204"/>
            </a:rPr>
            <a:t>Восприятие</a:t>
          </a:r>
          <a:r>
            <a:rPr lang="en-US" sz="2100" kern="1200" dirty="0">
              <a:latin typeface="Calibri Light" panose="020F0302020204030204"/>
            </a:rPr>
            <a:t> - </a:t>
          </a:r>
          <a:r>
            <a:rPr lang="en-US" sz="2100" kern="1200" dirty="0" err="1">
              <a:latin typeface="Calibri Light" panose="020F0302020204030204"/>
            </a:rPr>
            <a:t>анализ</a:t>
          </a:r>
          <a:r>
            <a:rPr lang="en-US" sz="2100" kern="1200" dirty="0">
              <a:latin typeface="Calibri Light" panose="020F0302020204030204"/>
            </a:rPr>
            <a:t> и </a:t>
          </a:r>
          <a:r>
            <a:rPr lang="en-US" sz="2100" kern="1200" dirty="0" err="1">
              <a:latin typeface="Calibri Light" panose="020F0302020204030204"/>
            </a:rPr>
            <a:t>синтез</a:t>
          </a:r>
          <a:r>
            <a:rPr lang="en-US" sz="2100" kern="1200" dirty="0">
              <a:latin typeface="Calibri Light" panose="020F0302020204030204"/>
            </a:rPr>
            <a:t> </a:t>
          </a:r>
          <a:r>
            <a:rPr lang="en-US" sz="2100" kern="1200" dirty="0" err="1">
              <a:latin typeface="Calibri Light" panose="020F0302020204030204"/>
            </a:rPr>
            <a:t>материальных</a:t>
          </a:r>
          <a:r>
            <a:rPr lang="en-US" sz="2100" kern="1200" dirty="0">
              <a:latin typeface="Calibri Light" panose="020F0302020204030204"/>
            </a:rPr>
            <a:t> </a:t>
          </a:r>
          <a:r>
            <a:rPr lang="en-US" sz="2100" kern="1200" dirty="0" err="1">
              <a:latin typeface="Calibri Light" panose="020F0302020204030204"/>
            </a:rPr>
            <a:t>средств</a:t>
          </a:r>
          <a:r>
            <a:rPr lang="en-US" sz="2100" kern="1200" dirty="0">
              <a:latin typeface="Calibri Light" panose="020F0302020204030204"/>
            </a:rPr>
            <a:t> </a:t>
          </a:r>
          <a:r>
            <a:rPr lang="en-US" sz="2100" kern="1200" dirty="0" err="1">
              <a:latin typeface="Calibri Light" panose="020F0302020204030204"/>
            </a:rPr>
            <a:t>языка</a:t>
          </a:r>
          <a:endParaRPr lang="en-US" sz="2100" kern="1200" dirty="0"/>
        </a:p>
      </dsp:txBody>
      <dsp:txXfrm>
        <a:off x="4017642" y="1778785"/>
        <a:ext cx="2937984" cy="1393601"/>
      </dsp:txXfrm>
    </dsp:sp>
    <dsp:sp modelId="{DB7967C5-ED9D-4DB7-A145-27198D2F347C}">
      <dsp:nvSpPr>
        <dsp:cNvPr id="0" name=""/>
        <dsp:cNvSpPr/>
      </dsp:nvSpPr>
      <dsp:spPr>
        <a:xfrm>
          <a:off x="2238986" y="3406659"/>
          <a:ext cx="3088766" cy="1544383"/>
        </a:xfrm>
        <a:prstGeom prst="roundRect">
          <a:avLst/>
        </a:prstGeom>
        <a:solidFill>
          <a:schemeClr val="accent3">
            <a:hueOff val="1969485"/>
            <a:satOff val="-9425"/>
            <a:lumOff val="522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>
              <a:latin typeface="Calibri Light" panose="020F0302020204030204"/>
            </a:rPr>
            <a:t>Понимание</a:t>
          </a:r>
          <a:r>
            <a:rPr lang="en-US" sz="2100" kern="1200" dirty="0">
              <a:latin typeface="Calibri Light" panose="020F0302020204030204"/>
            </a:rPr>
            <a:t> - </a:t>
          </a:r>
          <a:r>
            <a:rPr lang="en-US" sz="2100" kern="1200" dirty="0" err="1">
              <a:latin typeface="Calibri Light" panose="020F0302020204030204"/>
            </a:rPr>
            <a:t>результат</a:t>
          </a:r>
          <a:r>
            <a:rPr lang="en-US" sz="2100" kern="1200" dirty="0">
              <a:latin typeface="Calibri Light" panose="020F0302020204030204"/>
            </a:rPr>
            <a:t> </a:t>
          </a:r>
          <a:r>
            <a:rPr lang="en-US" sz="2100" kern="1200" dirty="0" err="1">
              <a:latin typeface="Calibri Light" panose="020F0302020204030204"/>
            </a:rPr>
            <a:t>анализа</a:t>
          </a:r>
          <a:r>
            <a:rPr lang="en-US" sz="2100" kern="1200" dirty="0">
              <a:latin typeface="Calibri Light" panose="020F0302020204030204"/>
            </a:rPr>
            <a:t> и </a:t>
          </a:r>
          <a:r>
            <a:rPr lang="en-US" sz="2100" kern="1200" dirty="0" err="1">
              <a:latin typeface="Calibri Light" panose="020F0302020204030204"/>
            </a:rPr>
            <a:t>синтеза</a:t>
          </a:r>
          <a:r>
            <a:rPr lang="en-US" sz="2100" kern="1200" dirty="0">
              <a:latin typeface="Calibri Light" panose="020F0302020204030204"/>
            </a:rPr>
            <a:t> </a:t>
          </a:r>
          <a:r>
            <a:rPr lang="en-US" sz="2100" kern="1200" dirty="0" err="1">
              <a:latin typeface="Calibri Light" panose="020F0302020204030204"/>
            </a:rPr>
            <a:t>смысловых</a:t>
          </a:r>
          <a:r>
            <a:rPr lang="en-US" sz="2100" kern="1200" dirty="0">
              <a:latin typeface="Calibri Light" panose="020F0302020204030204"/>
            </a:rPr>
            <a:t> </a:t>
          </a:r>
          <a:r>
            <a:rPr lang="en-US" sz="2100" kern="1200" dirty="0" err="1">
              <a:latin typeface="Calibri Light" panose="020F0302020204030204"/>
            </a:rPr>
            <a:t>значений</a:t>
          </a:r>
          <a:r>
            <a:rPr lang="en-US" sz="2100" kern="1200" dirty="0">
              <a:latin typeface="Calibri Light" panose="020F0302020204030204"/>
            </a:rPr>
            <a:t> </a:t>
          </a:r>
          <a:r>
            <a:rPr lang="en-US" sz="2100" kern="1200" dirty="0" err="1">
              <a:latin typeface="Calibri Light" panose="020F0302020204030204"/>
            </a:rPr>
            <a:t>этих</a:t>
          </a:r>
          <a:r>
            <a:rPr lang="en-US" sz="2100" kern="1200" dirty="0">
              <a:latin typeface="Calibri Light" panose="020F0302020204030204"/>
            </a:rPr>
            <a:t> </a:t>
          </a:r>
          <a:r>
            <a:rPr lang="en-US" sz="2100" kern="1200" dirty="0" err="1">
              <a:latin typeface="Calibri Light" panose="020F0302020204030204"/>
            </a:rPr>
            <a:t>средств</a:t>
          </a:r>
          <a:endParaRPr lang="en-US" sz="2100" kern="1200" dirty="0"/>
        </a:p>
      </dsp:txBody>
      <dsp:txXfrm>
        <a:off x="2314377" y="3482050"/>
        <a:ext cx="2937984" cy="1393601"/>
      </dsp:txXfrm>
    </dsp:sp>
    <dsp:sp modelId="{D2CE6D11-ED44-4F6D-9F4C-C7F99DDD9351}">
      <dsp:nvSpPr>
        <dsp:cNvPr id="0" name=""/>
        <dsp:cNvSpPr/>
      </dsp:nvSpPr>
      <dsp:spPr>
        <a:xfrm>
          <a:off x="535720" y="1703394"/>
          <a:ext cx="3088766" cy="1544383"/>
        </a:xfrm>
        <a:prstGeom prst="roundRect">
          <a:avLst/>
        </a:prstGeom>
        <a:solidFill>
          <a:schemeClr val="accent3">
            <a:hueOff val="2954227"/>
            <a:satOff val="-14138"/>
            <a:lumOff val="784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>
              <a:latin typeface="Calibri Light" panose="020F0302020204030204"/>
            </a:rPr>
            <a:t>Активная</a:t>
          </a:r>
          <a:r>
            <a:rPr lang="en-US" sz="2100" kern="1200" dirty="0">
              <a:latin typeface="Calibri Light" panose="020F0302020204030204"/>
            </a:rPr>
            <a:t> </a:t>
          </a:r>
          <a:r>
            <a:rPr lang="en-US" sz="2100" kern="1200" dirty="0" err="1">
              <a:latin typeface="Calibri Light" panose="020F0302020204030204"/>
            </a:rPr>
            <a:t>переработка</a:t>
          </a:r>
          <a:r>
            <a:rPr lang="en-US" sz="2100" kern="1200" dirty="0">
              <a:latin typeface="Calibri Light" panose="020F0302020204030204"/>
            </a:rPr>
            <a:t> </a:t>
          </a:r>
          <a:r>
            <a:rPr lang="en-US" sz="2100" kern="1200" dirty="0" err="1">
              <a:latin typeface="Calibri Light" panose="020F0302020204030204"/>
            </a:rPr>
            <a:t>полученной</a:t>
          </a:r>
          <a:r>
            <a:rPr lang="en-US" sz="2100" kern="1200" dirty="0">
              <a:latin typeface="Calibri Light" panose="020F0302020204030204"/>
            </a:rPr>
            <a:t> </a:t>
          </a:r>
          <a:r>
            <a:rPr lang="en-US" sz="2100" kern="1200" dirty="0" err="1">
              <a:latin typeface="Calibri Light" panose="020F0302020204030204"/>
            </a:rPr>
            <a:t>информции</a:t>
          </a:r>
        </a:p>
      </dsp:txBody>
      <dsp:txXfrm>
        <a:off x="611111" y="1778785"/>
        <a:ext cx="2937984" cy="1393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8DC1A-2F36-422A-AA7B-B6AC955E8194}">
      <dsp:nvSpPr>
        <dsp:cNvPr id="0" name=""/>
        <dsp:cNvSpPr/>
      </dsp:nvSpPr>
      <dsp:spPr>
        <a:xfrm>
          <a:off x="0" y="95650"/>
          <a:ext cx="8923137" cy="6624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latin typeface="Arial"/>
              <a:cs typeface="Times New Roman"/>
            </a:rPr>
            <a:t>Характерные</a:t>
          </a:r>
          <a:r>
            <a:rPr lang="en-US" sz="2600" kern="1200" dirty="0">
              <a:latin typeface="Arial"/>
              <a:cs typeface="Times New Roman"/>
            </a:rPr>
            <a:t> </a:t>
          </a:r>
          <a:r>
            <a:rPr lang="en-US" sz="2400" kern="1200" dirty="0" err="1">
              <a:latin typeface="Arial"/>
              <a:cs typeface="Times New Roman"/>
            </a:rPr>
            <a:t>особенности</a:t>
          </a:r>
          <a:r>
            <a:rPr lang="en-US" sz="2600" kern="1200" dirty="0">
              <a:latin typeface="Arial"/>
              <a:cs typeface="Times New Roman"/>
            </a:rPr>
            <a:t> </a:t>
          </a:r>
          <a:r>
            <a:rPr lang="en-US" sz="2600" kern="1200" dirty="0" err="1">
              <a:latin typeface="Arial"/>
              <a:cs typeface="Times New Roman"/>
            </a:rPr>
            <a:t>учащихся</a:t>
          </a:r>
          <a:r>
            <a:rPr lang="en-US" sz="2600" kern="1200" dirty="0">
              <a:latin typeface="Arial"/>
              <a:cs typeface="Times New Roman"/>
            </a:rPr>
            <a:t> </a:t>
          </a:r>
          <a:r>
            <a:rPr lang="en-US" sz="2600" kern="1200" dirty="0" err="1">
              <a:latin typeface="Arial"/>
              <a:cs typeface="Times New Roman"/>
            </a:rPr>
            <a:t>при</a:t>
          </a:r>
          <a:r>
            <a:rPr lang="en-US" sz="2600" kern="1200" dirty="0">
              <a:latin typeface="Arial"/>
              <a:cs typeface="Times New Roman"/>
            </a:rPr>
            <a:t> </a:t>
          </a:r>
          <a:r>
            <a:rPr lang="en-US" sz="2600" kern="1200" dirty="0" err="1">
              <a:latin typeface="Arial"/>
              <a:cs typeface="Times New Roman"/>
            </a:rPr>
            <a:t>аудированиии</a:t>
          </a:r>
          <a:endParaRPr lang="en-US" sz="2600" kern="1200" dirty="0">
            <a:latin typeface="Arial"/>
            <a:cs typeface="Arial"/>
          </a:endParaRPr>
        </a:p>
      </dsp:txBody>
      <dsp:txXfrm>
        <a:off x="0" y="95650"/>
        <a:ext cx="8923137" cy="662400"/>
      </dsp:txXfrm>
    </dsp:sp>
    <dsp:sp modelId="{A27EEBC4-9588-4274-8A5A-74C317D59AB3}">
      <dsp:nvSpPr>
        <dsp:cNvPr id="0" name=""/>
        <dsp:cNvSpPr/>
      </dsp:nvSpPr>
      <dsp:spPr>
        <a:xfrm>
          <a:off x="0" y="758050"/>
          <a:ext cx="8923137" cy="416690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latin typeface="Arial"/>
              <a:cs typeface="Times New Roman"/>
            </a:rPr>
            <a:t>включение в прослушивание происходит не с начала текста, где, как правило, содержится важная для понимания информация;</a:t>
          </a:r>
          <a:endParaRPr lang="en-US" sz="2300" kern="1200" dirty="0">
            <a:latin typeface="Arial"/>
            <a:cs typeface="Arial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latin typeface="Arial"/>
              <a:cs typeface="Arial"/>
            </a:rPr>
            <a:t>отношение к прослушиванию звучащего текста как к учебной деятельности, </a:t>
          </a:r>
          <a:r>
            <a:rPr lang="en-US" sz="2300" kern="1200" dirty="0" err="1">
              <a:latin typeface="Arial"/>
              <a:cs typeface="Arial"/>
            </a:rPr>
            <a:t>без</a:t>
          </a:r>
          <a:r>
            <a:rPr lang="en-US" sz="2300" kern="1200" dirty="0">
              <a:latin typeface="Arial"/>
              <a:cs typeface="Arial"/>
            </a:rPr>
            <a:t> </a:t>
          </a:r>
          <a:r>
            <a:rPr lang="ru-RU" sz="2300" kern="1200" dirty="0">
              <a:latin typeface="Arial"/>
              <a:cs typeface="Arial"/>
            </a:rPr>
            <a:t>осознания </a:t>
          </a:r>
          <a:r>
            <a:rPr lang="en-US" sz="2300" kern="1200" dirty="0" err="1">
              <a:latin typeface="Arial"/>
              <a:cs typeface="Arial"/>
            </a:rPr>
            <a:t>возможности</a:t>
          </a:r>
          <a:r>
            <a:rPr lang="en-US" sz="2300" kern="1200" dirty="0">
              <a:latin typeface="Arial"/>
              <a:cs typeface="Arial"/>
            </a:rPr>
            <a:t> в дальнейшем использовать понятую информацию;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>
              <a:latin typeface="Arial"/>
              <a:cs typeface="Arial"/>
            </a:rPr>
            <a:t>концентрация</a:t>
          </a:r>
          <a:r>
            <a:rPr lang="en-US" sz="2300" kern="1200" dirty="0">
              <a:latin typeface="Arial"/>
              <a:cs typeface="Arial"/>
            </a:rPr>
            <a:t> </a:t>
          </a:r>
          <a:r>
            <a:rPr lang="en-US" sz="2300" kern="1200" dirty="0" err="1">
              <a:latin typeface="Arial"/>
              <a:cs typeface="Arial"/>
            </a:rPr>
            <a:t>на</a:t>
          </a:r>
          <a:r>
            <a:rPr lang="en-US" sz="2300" kern="1200" dirty="0">
              <a:latin typeface="Arial"/>
              <a:cs typeface="Arial"/>
            </a:rPr>
            <a:t> </a:t>
          </a:r>
          <a:r>
            <a:rPr lang="en-US" sz="2300" kern="1200" dirty="0" err="1">
              <a:latin typeface="Arial"/>
              <a:cs typeface="Arial"/>
            </a:rPr>
            <a:t>незнакомой</a:t>
          </a:r>
          <a:r>
            <a:rPr lang="en-US" sz="2300" kern="1200" dirty="0">
              <a:latin typeface="Arial"/>
              <a:cs typeface="Arial"/>
            </a:rPr>
            <a:t> </a:t>
          </a:r>
          <a:r>
            <a:rPr lang="en-US" sz="2300" kern="1200" dirty="0" err="1">
              <a:latin typeface="Arial"/>
              <a:cs typeface="Arial"/>
            </a:rPr>
            <a:t>лексике</a:t>
          </a:r>
          <a:r>
            <a:rPr lang="en-US" sz="2300" kern="1200" dirty="0">
              <a:latin typeface="Arial"/>
              <a:cs typeface="Arial"/>
            </a:rPr>
            <a:t>, </a:t>
          </a:r>
          <a:r>
            <a:rPr lang="en-US" sz="2300" kern="1200" dirty="0" err="1">
              <a:latin typeface="Arial"/>
              <a:cs typeface="Arial"/>
            </a:rPr>
            <a:t>что</a:t>
          </a:r>
          <a:r>
            <a:rPr lang="en-US" sz="2300" kern="1200" dirty="0">
              <a:latin typeface="Arial"/>
              <a:cs typeface="Arial"/>
            </a:rPr>
            <a:t> </a:t>
          </a:r>
          <a:r>
            <a:rPr lang="en-US" sz="2300" kern="1200" dirty="0" err="1">
              <a:latin typeface="Arial"/>
              <a:cs typeface="Arial"/>
            </a:rPr>
            <a:t>ведет</a:t>
          </a:r>
          <a:r>
            <a:rPr lang="en-US" sz="2300" kern="1200" dirty="0">
              <a:latin typeface="Arial"/>
              <a:cs typeface="Arial"/>
            </a:rPr>
            <a:t> к </a:t>
          </a:r>
          <a:r>
            <a:rPr lang="en-US" sz="2300" kern="1200" dirty="0" err="1">
              <a:latin typeface="Arial"/>
              <a:cs typeface="Arial"/>
            </a:rPr>
            <a:t>упущению</a:t>
          </a:r>
          <a:r>
            <a:rPr lang="en-US" sz="2300" kern="1200" dirty="0">
              <a:latin typeface="Arial"/>
              <a:cs typeface="Arial"/>
            </a:rPr>
            <a:t> </a:t>
          </a:r>
          <a:r>
            <a:rPr lang="en-US" sz="2300" kern="1200" dirty="0" err="1">
              <a:latin typeface="Arial"/>
              <a:cs typeface="Arial"/>
            </a:rPr>
            <a:t>информации</a:t>
          </a:r>
          <a:r>
            <a:rPr lang="en-US" sz="2300" kern="1200" dirty="0">
              <a:latin typeface="Arial"/>
              <a:cs typeface="Arial"/>
            </a:rPr>
            <a:t>, и, в </a:t>
          </a:r>
          <a:r>
            <a:rPr lang="en-US" sz="2300" kern="1200" dirty="0" err="1">
              <a:latin typeface="Arial"/>
              <a:cs typeface="Arial"/>
            </a:rPr>
            <a:t>целом</a:t>
          </a:r>
          <a:r>
            <a:rPr lang="en-US" sz="2300" kern="1200" dirty="0">
              <a:latin typeface="Arial"/>
              <a:cs typeface="Arial"/>
            </a:rPr>
            <a:t>, к </a:t>
          </a:r>
          <a:r>
            <a:rPr lang="en-US" sz="2300" kern="1200" dirty="0" err="1">
              <a:latin typeface="Arial"/>
              <a:cs typeface="Arial"/>
            </a:rPr>
            <a:t>непониманию</a:t>
          </a:r>
          <a:r>
            <a:rPr lang="en-US" sz="2300" kern="1200" dirty="0">
              <a:latin typeface="Arial"/>
              <a:cs typeface="Arial"/>
            </a:rPr>
            <a:t> </a:t>
          </a:r>
          <a:r>
            <a:rPr lang="en-US" sz="2300" kern="1200" dirty="0" err="1">
              <a:latin typeface="Arial"/>
              <a:cs typeface="Arial"/>
            </a:rPr>
            <a:t>материала</a:t>
          </a:r>
          <a:r>
            <a:rPr lang="en-US" sz="2300" kern="1200" dirty="0">
              <a:latin typeface="Arial"/>
              <a:cs typeface="Arial"/>
            </a:rPr>
            <a:t>;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latin typeface="Arial"/>
              <a:cs typeface="Arial"/>
            </a:rPr>
            <a:t>неумение поддерживать концентрацию внимания во время всей продолжительности звучащего материала; 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>
              <a:latin typeface="Arial"/>
              <a:cs typeface="Times New Roman"/>
            </a:rPr>
            <a:t>отсутствие</a:t>
          </a:r>
          <a:r>
            <a:rPr lang="en-US" sz="2300" kern="1200" dirty="0">
              <a:latin typeface="Arial"/>
              <a:cs typeface="Times New Roman"/>
            </a:rPr>
            <a:t> </a:t>
          </a:r>
          <a:r>
            <a:rPr lang="en-US" sz="2300" kern="1200" dirty="0" err="1">
              <a:latin typeface="Arial"/>
              <a:cs typeface="Times New Roman"/>
            </a:rPr>
            <a:t>интереса</a:t>
          </a:r>
          <a:r>
            <a:rPr lang="en-US" sz="2300" kern="1200" dirty="0">
              <a:latin typeface="Arial"/>
              <a:cs typeface="Times New Roman"/>
            </a:rPr>
            <a:t> к </a:t>
          </a:r>
          <a:r>
            <a:rPr lang="en-US" sz="2300" kern="1200" dirty="0" err="1">
              <a:latin typeface="Arial"/>
              <a:cs typeface="Times New Roman"/>
            </a:rPr>
            <a:t>содержанию</a:t>
          </a:r>
          <a:r>
            <a:rPr lang="en-US" sz="2300" kern="1200" dirty="0">
              <a:latin typeface="Arial"/>
              <a:cs typeface="Times New Roman"/>
            </a:rPr>
            <a:t> </a:t>
          </a:r>
          <a:r>
            <a:rPr lang="en-US" sz="2300" kern="1200" dirty="0" err="1">
              <a:latin typeface="Arial"/>
              <a:cs typeface="Times New Roman"/>
            </a:rPr>
            <a:t>материалов</a:t>
          </a:r>
          <a:r>
            <a:rPr lang="en-US" sz="2300" kern="1200" dirty="0">
              <a:latin typeface="Arial"/>
              <a:cs typeface="Times New Roman"/>
            </a:rPr>
            <a:t> </a:t>
          </a:r>
          <a:r>
            <a:rPr lang="en-US" sz="2300" kern="1200" dirty="0" err="1">
              <a:latin typeface="Arial"/>
              <a:cs typeface="Times New Roman"/>
            </a:rPr>
            <a:t>для</a:t>
          </a:r>
          <a:r>
            <a:rPr lang="en-US" sz="2300" kern="1200" dirty="0">
              <a:latin typeface="Arial"/>
              <a:cs typeface="Times New Roman"/>
            </a:rPr>
            <a:t> </a:t>
          </a:r>
          <a:r>
            <a:rPr lang="en-US" sz="2300" kern="1200" dirty="0" err="1">
              <a:latin typeface="Arial"/>
              <a:cs typeface="Times New Roman"/>
            </a:rPr>
            <a:t>аудирования</a:t>
          </a:r>
          <a:r>
            <a:rPr lang="en-US" sz="2300" kern="1200" dirty="0">
              <a:latin typeface="Arial"/>
              <a:cs typeface="Times New Roman"/>
            </a:rPr>
            <a:t>.</a:t>
          </a:r>
          <a:endParaRPr lang="en-US" sz="2300" kern="1200" dirty="0">
            <a:latin typeface="Arial"/>
            <a:cs typeface="Arial"/>
          </a:endParaRPr>
        </a:p>
      </dsp:txBody>
      <dsp:txXfrm>
        <a:off x="0" y="758050"/>
        <a:ext cx="8923137" cy="41669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A7AC8-26C5-4965-A806-46A578AF3AD4}">
      <dsp:nvSpPr>
        <dsp:cNvPr id="0" name=""/>
        <dsp:cNvSpPr/>
      </dsp:nvSpPr>
      <dsp:spPr>
        <a:xfrm>
          <a:off x="40" y="26427"/>
          <a:ext cx="3898043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atin typeface="Arial"/>
              <a:cs typeface="Arial"/>
            </a:rPr>
            <a:t>Аудирование</a:t>
          </a:r>
          <a:endParaRPr lang="en-US" sz="2000" b="1" kern="1200" dirty="0">
            <a:latin typeface="Arial"/>
            <a:cs typeface="Arial"/>
          </a:endParaRPr>
        </a:p>
      </dsp:txBody>
      <dsp:txXfrm>
        <a:off x="40" y="26427"/>
        <a:ext cx="3898043" cy="547200"/>
      </dsp:txXfrm>
    </dsp:sp>
    <dsp:sp modelId="{590F74E5-B158-4C86-8CC0-42B8DF9D67FA}">
      <dsp:nvSpPr>
        <dsp:cNvPr id="0" name=""/>
        <dsp:cNvSpPr/>
      </dsp:nvSpPr>
      <dsp:spPr>
        <a:xfrm>
          <a:off x="40" y="573627"/>
          <a:ext cx="3898043" cy="43810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>
              <a:latin typeface="Arial"/>
              <a:cs typeface="Times New Roman"/>
            </a:rPr>
            <a:t>Участники</a:t>
          </a:r>
          <a:r>
            <a:rPr lang="en-US" sz="1900" kern="1200" dirty="0">
              <a:latin typeface="Arial"/>
              <a:cs typeface="Times New Roman"/>
            </a:rPr>
            <a:t> </a:t>
          </a:r>
          <a:r>
            <a:rPr lang="en-US" sz="1900" kern="1200" dirty="0" err="1">
              <a:latin typeface="Arial"/>
              <a:cs typeface="Times New Roman"/>
            </a:rPr>
            <a:t>общения</a:t>
          </a:r>
          <a:r>
            <a:rPr lang="en-US" sz="1900" kern="1200" dirty="0">
              <a:latin typeface="Arial"/>
              <a:cs typeface="Times New Roman"/>
            </a:rPr>
            <a:t> </a:t>
          </a:r>
          <a:r>
            <a:rPr lang="en-US" sz="1900" kern="1200" dirty="0" err="1">
              <a:latin typeface="Arial"/>
              <a:cs typeface="Times New Roman"/>
            </a:rPr>
            <a:t>не</a:t>
          </a:r>
          <a:r>
            <a:rPr lang="en-US" sz="1900" kern="1200" dirty="0">
              <a:latin typeface="Arial"/>
              <a:cs typeface="Times New Roman"/>
            </a:rPr>
            <a:t> </a:t>
          </a:r>
          <a:r>
            <a:rPr lang="en-US" sz="1900" kern="1200" dirty="0" err="1">
              <a:latin typeface="Arial"/>
              <a:cs typeface="Times New Roman"/>
            </a:rPr>
            <a:t>видны</a:t>
          </a:r>
          <a:r>
            <a:rPr lang="en-US" sz="1900" kern="1200" dirty="0">
              <a:latin typeface="Arial"/>
              <a:cs typeface="Times New Roman"/>
            </a:rPr>
            <a:t>, о </a:t>
          </a:r>
          <a:r>
            <a:rPr lang="en-US" sz="1900" kern="1200" dirty="0" err="1">
              <a:latin typeface="Arial"/>
              <a:cs typeface="Times New Roman"/>
            </a:rPr>
            <a:t>смене</a:t>
          </a:r>
          <a:r>
            <a:rPr lang="en-US" sz="1900" kern="1200" dirty="0">
              <a:latin typeface="Arial"/>
              <a:cs typeface="Times New Roman"/>
            </a:rPr>
            <a:t> </a:t>
          </a:r>
          <a:r>
            <a:rPr lang="en-US" sz="1900" kern="1200" dirty="0" err="1">
              <a:latin typeface="Arial"/>
              <a:cs typeface="Times New Roman"/>
            </a:rPr>
            <a:t>ролей</a:t>
          </a:r>
          <a:r>
            <a:rPr lang="en-US" sz="1900" kern="1200" dirty="0">
              <a:latin typeface="Arial"/>
              <a:cs typeface="Times New Roman"/>
            </a:rPr>
            <a:t> в </a:t>
          </a:r>
          <a:r>
            <a:rPr lang="en-US" sz="1900" kern="1200" dirty="0" err="1">
              <a:latin typeface="Arial"/>
              <a:cs typeface="Times New Roman"/>
            </a:rPr>
            <a:t>разговоре</a:t>
          </a:r>
          <a:r>
            <a:rPr lang="en-US" sz="1900" kern="1200" dirty="0">
              <a:latin typeface="Arial"/>
              <a:cs typeface="Times New Roman"/>
            </a:rPr>
            <a:t> </a:t>
          </a:r>
          <a:r>
            <a:rPr lang="en-US" sz="1900" kern="1200" dirty="0" err="1">
              <a:latin typeface="Arial"/>
              <a:cs typeface="Times New Roman"/>
            </a:rPr>
            <a:t>можно</a:t>
          </a:r>
          <a:r>
            <a:rPr lang="en-US" sz="1900" kern="1200" dirty="0">
              <a:latin typeface="Arial"/>
              <a:cs typeface="Times New Roman"/>
            </a:rPr>
            <a:t> </a:t>
          </a:r>
          <a:r>
            <a:rPr lang="en-US" sz="1900" kern="1200" dirty="0" err="1">
              <a:latin typeface="Arial"/>
              <a:cs typeface="Times New Roman"/>
            </a:rPr>
            <a:t>только</a:t>
          </a:r>
          <a:r>
            <a:rPr lang="en-US" sz="1900" kern="1200" dirty="0">
              <a:latin typeface="Arial"/>
              <a:cs typeface="Times New Roman"/>
            </a:rPr>
            <a:t> </a:t>
          </a:r>
          <a:r>
            <a:rPr lang="en-US" sz="1900" kern="1200" dirty="0" err="1">
              <a:latin typeface="Arial"/>
              <a:cs typeface="Times New Roman"/>
            </a:rPr>
            <a:t>предполагать</a:t>
          </a:r>
          <a:r>
            <a:rPr lang="en-US" sz="1900" kern="1200" dirty="0">
              <a:latin typeface="Arial"/>
              <a:cs typeface="Times New Roman"/>
            </a:rPr>
            <a:t>.</a:t>
          </a:r>
          <a:endParaRPr lang="en-US" sz="1900" kern="1200" dirty="0">
            <a:latin typeface="Arial"/>
            <a:cs typeface="Arial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latin typeface="Arial"/>
              <a:cs typeface="Times New Roman"/>
            </a:rPr>
            <a:t>Быстрый темп речи, индивидуальные особенности говорящего могут стать причиной непонимания звучащего текста.</a:t>
          </a:r>
          <a:endParaRPr lang="en-US" sz="1900" kern="1200" dirty="0">
            <a:latin typeface="Arial"/>
            <a:cs typeface="Arial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latin typeface="Arial"/>
              <a:cs typeface="Times New Roman"/>
            </a:rPr>
            <a:t>Не всегда понятны условия речевой ситуации (время и место, количество участников общения, социальные/ возрастные характеристики). </a:t>
          </a:r>
          <a:endParaRPr lang="en-US" sz="1900" kern="1200" dirty="0">
            <a:latin typeface="Arial"/>
            <a:cs typeface="Arial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latin typeface="Arial"/>
              <a:cs typeface="Times New Roman"/>
            </a:rPr>
            <a:t>Эмоции, чувства и настроение передаются только речевыми средствами.</a:t>
          </a:r>
          <a:endParaRPr lang="en-US" sz="1900" kern="1200" dirty="0">
            <a:latin typeface="Arial"/>
            <a:cs typeface="Arial"/>
          </a:endParaRPr>
        </a:p>
      </dsp:txBody>
      <dsp:txXfrm>
        <a:off x="40" y="573627"/>
        <a:ext cx="3898043" cy="4381019"/>
      </dsp:txXfrm>
    </dsp:sp>
    <dsp:sp modelId="{1FA297D9-AC5A-4548-8964-529B8A66E24C}">
      <dsp:nvSpPr>
        <dsp:cNvPr id="0" name=""/>
        <dsp:cNvSpPr/>
      </dsp:nvSpPr>
      <dsp:spPr>
        <a:xfrm>
          <a:off x="4443810" y="26427"/>
          <a:ext cx="3898043" cy="547200"/>
        </a:xfrm>
        <a:prstGeom prst="rect">
          <a:avLst/>
        </a:prstGeom>
        <a:solidFill>
          <a:schemeClr val="accent3">
            <a:hueOff val="2954227"/>
            <a:satOff val="-14138"/>
            <a:lumOff val="784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atin typeface="Arial"/>
              <a:cs typeface="Arial"/>
            </a:rPr>
            <a:t>Аудиовизуализация</a:t>
          </a:r>
          <a:endParaRPr lang="en-US" sz="2000" b="1" kern="1200" dirty="0">
            <a:latin typeface="Arial"/>
            <a:cs typeface="Arial"/>
          </a:endParaRPr>
        </a:p>
      </dsp:txBody>
      <dsp:txXfrm>
        <a:off x="4443810" y="26427"/>
        <a:ext cx="3898043" cy="547200"/>
      </dsp:txXfrm>
    </dsp:sp>
    <dsp:sp modelId="{F89F1FFC-5C7D-4972-84DE-0238878D2D41}">
      <dsp:nvSpPr>
        <dsp:cNvPr id="0" name=""/>
        <dsp:cNvSpPr/>
      </dsp:nvSpPr>
      <dsp:spPr>
        <a:xfrm>
          <a:off x="4443810" y="573627"/>
          <a:ext cx="3898043" cy="4381019"/>
        </a:xfrm>
        <a:prstGeom prst="rect">
          <a:avLst/>
        </a:prstGeom>
        <a:solidFill>
          <a:schemeClr val="accent3">
            <a:tint val="40000"/>
            <a:alpha val="90000"/>
            <a:hueOff val="2474798"/>
            <a:satOff val="-10683"/>
            <a:lumOff val="13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>
              <a:latin typeface="Arial"/>
              <a:cs typeface="Times New Roman"/>
            </a:rPr>
            <a:t>Виден</a:t>
          </a:r>
          <a:r>
            <a:rPr lang="en-US" sz="1900" kern="1200" dirty="0">
              <a:latin typeface="Arial"/>
              <a:cs typeface="Times New Roman"/>
            </a:rPr>
            <a:t> </a:t>
          </a:r>
          <a:r>
            <a:rPr lang="en-US" sz="1900" kern="1200" dirty="0" err="1">
              <a:latin typeface="Arial"/>
              <a:cs typeface="Times New Roman"/>
            </a:rPr>
            <a:t>речевой</a:t>
          </a:r>
          <a:r>
            <a:rPr lang="en-US" sz="1900" kern="1200" dirty="0">
              <a:latin typeface="Arial"/>
              <a:cs typeface="Times New Roman"/>
            </a:rPr>
            <a:t> и </a:t>
          </a:r>
          <a:r>
            <a:rPr lang="en-US" sz="1900" kern="1200" dirty="0" err="1">
              <a:latin typeface="Arial"/>
              <a:cs typeface="Times New Roman"/>
            </a:rPr>
            <a:t>визуальный</a:t>
          </a:r>
          <a:r>
            <a:rPr lang="en-US" sz="1900" kern="1200" dirty="0">
              <a:latin typeface="Arial"/>
              <a:cs typeface="Times New Roman"/>
            </a:rPr>
            <a:t> </a:t>
          </a:r>
          <a:r>
            <a:rPr lang="en-US" sz="1900" kern="1200" dirty="0" err="1">
              <a:latin typeface="Arial"/>
              <a:cs typeface="Times New Roman"/>
            </a:rPr>
            <a:t>портрет</a:t>
          </a:r>
          <a:r>
            <a:rPr lang="en-US" sz="1900" kern="1200" dirty="0">
              <a:latin typeface="Arial"/>
              <a:cs typeface="Times New Roman"/>
            </a:rPr>
            <a:t> </a:t>
          </a:r>
          <a:r>
            <a:rPr lang="en-US" sz="1900" kern="1200" dirty="0" err="1">
              <a:latin typeface="Arial"/>
              <a:cs typeface="Times New Roman"/>
            </a:rPr>
            <a:t>участников</a:t>
          </a:r>
          <a:r>
            <a:rPr lang="en-US" sz="1900" kern="1200" dirty="0">
              <a:latin typeface="Arial"/>
              <a:cs typeface="Times New Roman"/>
            </a:rPr>
            <a:t> </a:t>
          </a:r>
          <a:r>
            <a:rPr lang="en-US" sz="1900" kern="1200" dirty="0" err="1">
              <a:latin typeface="Arial"/>
              <a:cs typeface="Times New Roman"/>
            </a:rPr>
            <a:t>общения</a:t>
          </a:r>
          <a:r>
            <a:rPr lang="en-US" sz="1900" kern="1200" dirty="0">
              <a:latin typeface="Arial"/>
              <a:cs typeface="Times New Roman"/>
            </a:rPr>
            <a:t>, </a:t>
          </a:r>
          <a:r>
            <a:rPr lang="en-US" sz="1900" kern="1200" dirty="0" err="1">
              <a:latin typeface="Arial"/>
              <a:cs typeface="Times New Roman"/>
            </a:rPr>
            <a:t>смена</a:t>
          </a:r>
          <a:r>
            <a:rPr lang="en-US" sz="1900" kern="1200" dirty="0">
              <a:latin typeface="Arial"/>
              <a:cs typeface="Times New Roman"/>
            </a:rPr>
            <a:t> </a:t>
          </a:r>
          <a:r>
            <a:rPr lang="en-US" sz="1900" kern="1200" dirty="0" err="1">
              <a:latin typeface="Arial"/>
              <a:cs typeface="Times New Roman"/>
            </a:rPr>
            <a:t>ролей</a:t>
          </a:r>
          <a:r>
            <a:rPr lang="en-US" sz="1900" kern="1200" dirty="0">
              <a:latin typeface="Arial"/>
              <a:cs typeface="Times New Roman"/>
            </a:rPr>
            <a:t> </a:t>
          </a:r>
          <a:r>
            <a:rPr lang="en-US" sz="1900" kern="1200" dirty="0" err="1">
              <a:latin typeface="Arial"/>
              <a:cs typeface="Times New Roman"/>
            </a:rPr>
            <a:t>становится</a:t>
          </a:r>
          <a:r>
            <a:rPr lang="en-US" sz="1900" kern="1200" dirty="0">
              <a:latin typeface="Arial"/>
              <a:cs typeface="Times New Roman"/>
            </a:rPr>
            <a:t> </a:t>
          </a:r>
          <a:r>
            <a:rPr lang="en-US" sz="1900" kern="1200" dirty="0" err="1">
              <a:latin typeface="Arial"/>
              <a:cs typeface="Times New Roman"/>
            </a:rPr>
            <a:t>очевидной</a:t>
          </a:r>
          <a:r>
            <a:rPr lang="en-US" sz="1900" kern="1200" dirty="0">
              <a:latin typeface="Arial"/>
              <a:cs typeface="Times New Roman"/>
            </a:rPr>
            <a:t>.</a:t>
          </a:r>
          <a:endParaRPr lang="en-US" sz="1900" kern="1200" dirty="0">
            <a:latin typeface="Arial"/>
            <a:cs typeface="Arial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latin typeface="Arial"/>
              <a:cs typeface="Times New Roman"/>
            </a:rPr>
            <a:t>Изображение, невербальные сигналы помогают слушателю/ зрителю в восприятии звучащего текста.</a:t>
          </a:r>
          <a:endParaRPr lang="en-US" sz="1900" kern="1200" dirty="0">
            <a:latin typeface="Arial"/>
            <a:cs typeface="Arial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latin typeface="Arial"/>
              <a:cs typeface="Times New Roman"/>
            </a:rPr>
            <a:t>При визуализации условия речевой ситуации понятны.</a:t>
          </a:r>
          <a:endParaRPr lang="en-US" sz="1900" kern="1200" dirty="0">
            <a:latin typeface="Arial"/>
            <a:cs typeface="Arial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latin typeface="Arial"/>
              <a:cs typeface="Times New Roman"/>
            </a:rPr>
            <a:t>Для передачи эмоций, чувств и настроения к речевым средствам добавляется невербальный компонент. </a:t>
          </a:r>
          <a:endParaRPr lang="en-US" sz="1900" kern="1200" dirty="0">
            <a:latin typeface="Arial"/>
            <a:cs typeface="Arial"/>
          </a:endParaRPr>
        </a:p>
      </dsp:txBody>
      <dsp:txXfrm>
        <a:off x="4443810" y="573627"/>
        <a:ext cx="3898043" cy="43810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E0894-1C22-4FF1-A792-0E2AF4587FBB}">
      <dsp:nvSpPr>
        <dsp:cNvPr id="0" name=""/>
        <dsp:cNvSpPr/>
      </dsp:nvSpPr>
      <dsp:spPr>
        <a:xfrm>
          <a:off x="0" y="0"/>
          <a:ext cx="7459460" cy="578963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>
              <a:latin typeface="Calibri"/>
              <a:cs typeface="Arial"/>
            </a:rPr>
            <a:t>Преимущества</a:t>
          </a:r>
          <a:r>
            <a:rPr lang="en-US" sz="3400" kern="1200" dirty="0">
              <a:latin typeface="Calibri"/>
              <a:cs typeface="Arial"/>
            </a:rPr>
            <a:t> </a:t>
          </a:r>
          <a:r>
            <a:rPr lang="en-US" sz="3400" kern="1200" dirty="0" err="1">
              <a:latin typeface="Calibri"/>
              <a:cs typeface="Arial"/>
            </a:rPr>
            <a:t>аутентичных</a:t>
          </a:r>
          <a:r>
            <a:rPr lang="en-US" sz="3400" kern="1200" dirty="0">
              <a:latin typeface="Calibri"/>
              <a:cs typeface="Arial"/>
            </a:rPr>
            <a:t> </a:t>
          </a:r>
          <a:r>
            <a:rPr lang="en-US" sz="3400" kern="1200" dirty="0" err="1">
              <a:latin typeface="Calibri"/>
              <a:cs typeface="Arial"/>
            </a:rPr>
            <a:t>видеоматериалов</a:t>
          </a:r>
          <a:r>
            <a:rPr lang="en-US" sz="3400" kern="1200" dirty="0">
              <a:latin typeface="Calibri"/>
              <a:cs typeface="Arial"/>
            </a:rPr>
            <a:t> </a:t>
          </a:r>
          <a:r>
            <a:rPr lang="en-US" sz="3400" kern="1200" dirty="0" err="1">
              <a:latin typeface="Calibri"/>
              <a:cs typeface="Arial"/>
            </a:rPr>
            <a:t>лингвострановедческого</a:t>
          </a:r>
          <a:r>
            <a:rPr lang="en-US" sz="3400" kern="1200" dirty="0">
              <a:latin typeface="Calibri"/>
              <a:cs typeface="Arial"/>
            </a:rPr>
            <a:t> </a:t>
          </a:r>
          <a:r>
            <a:rPr lang="en-US" sz="3400" kern="1200" dirty="0" err="1">
              <a:latin typeface="Calibri"/>
              <a:cs typeface="Arial"/>
            </a:rPr>
            <a:t>содержания</a:t>
          </a:r>
          <a:r>
            <a:rPr lang="en-US" sz="3400" kern="1200" dirty="0">
              <a:latin typeface="Calibri"/>
              <a:cs typeface="Arial"/>
            </a:rPr>
            <a:t>:</a:t>
          </a:r>
        </a:p>
      </dsp:txBody>
      <dsp:txXfrm>
        <a:off x="0" y="0"/>
        <a:ext cx="7459460" cy="1736889"/>
      </dsp:txXfrm>
    </dsp:sp>
    <dsp:sp modelId="{7BC5AAA3-EDD0-4B86-ADA2-DE51C579CE53}">
      <dsp:nvSpPr>
        <dsp:cNvPr id="0" name=""/>
        <dsp:cNvSpPr/>
      </dsp:nvSpPr>
      <dsp:spPr>
        <a:xfrm>
          <a:off x="745946" y="1737171"/>
          <a:ext cx="5967568" cy="5558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Calibri"/>
              <a:cs typeface="Arial"/>
            </a:rPr>
            <a:t>Повышают</a:t>
          </a:r>
          <a:r>
            <a:rPr lang="en-US" sz="1600" kern="1200" dirty="0">
              <a:latin typeface="Calibri"/>
              <a:cs typeface="Arial"/>
            </a:rPr>
            <a:t> </a:t>
          </a:r>
          <a:r>
            <a:rPr lang="en-US" sz="1600" kern="1200" dirty="0" err="1">
              <a:latin typeface="Calibri"/>
              <a:cs typeface="Arial"/>
            </a:rPr>
            <a:t>интерес</a:t>
          </a:r>
          <a:r>
            <a:rPr lang="en-US" sz="1600" kern="1200" dirty="0">
              <a:latin typeface="Calibri"/>
              <a:cs typeface="Arial"/>
            </a:rPr>
            <a:t> и мотивацию к </a:t>
          </a:r>
          <a:r>
            <a:rPr lang="en-US" sz="1600" kern="1200" dirty="0" err="1">
              <a:latin typeface="Calibri"/>
              <a:cs typeface="Arial"/>
            </a:rPr>
            <a:t>изучению</a:t>
          </a:r>
          <a:r>
            <a:rPr lang="en-US" sz="1600" kern="1200" dirty="0">
              <a:latin typeface="Calibri"/>
              <a:cs typeface="Arial"/>
            </a:rPr>
            <a:t> </a:t>
          </a:r>
          <a:r>
            <a:rPr lang="en-US" sz="1600" kern="1200" dirty="0" err="1">
              <a:latin typeface="Calibri"/>
              <a:cs typeface="Arial"/>
            </a:rPr>
            <a:t>английского</a:t>
          </a:r>
          <a:r>
            <a:rPr lang="en-US" sz="1600" kern="1200" dirty="0">
              <a:latin typeface="Calibri"/>
              <a:cs typeface="Arial"/>
            </a:rPr>
            <a:t> </a:t>
          </a:r>
          <a:r>
            <a:rPr lang="en-US" sz="1600" kern="1200" dirty="0" err="1">
              <a:latin typeface="Calibri"/>
              <a:cs typeface="Arial"/>
            </a:rPr>
            <a:t>языка</a:t>
          </a:r>
          <a:r>
            <a:rPr lang="en-US" sz="1600" kern="1200" dirty="0">
              <a:latin typeface="Calibri"/>
              <a:cs typeface="Arial"/>
            </a:rPr>
            <a:t>;</a:t>
          </a:r>
        </a:p>
      </dsp:txBody>
      <dsp:txXfrm>
        <a:off x="762226" y="1753451"/>
        <a:ext cx="5935008" cy="523292"/>
      </dsp:txXfrm>
    </dsp:sp>
    <dsp:sp modelId="{156AF8A5-81B3-4349-B676-1FCC5DC085E1}">
      <dsp:nvSpPr>
        <dsp:cNvPr id="0" name=""/>
        <dsp:cNvSpPr/>
      </dsp:nvSpPr>
      <dsp:spPr>
        <a:xfrm>
          <a:off x="745946" y="2378540"/>
          <a:ext cx="5967568" cy="555852"/>
        </a:xfrm>
        <a:prstGeom prst="roundRect">
          <a:avLst>
            <a:gd name="adj" fmla="val 10000"/>
          </a:avLst>
        </a:prstGeom>
        <a:solidFill>
          <a:schemeClr val="accent3">
            <a:hueOff val="590845"/>
            <a:satOff val="-2828"/>
            <a:lumOff val="156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Calibri"/>
              <a:cs typeface="Arial"/>
            </a:rPr>
            <a:t>Создают</a:t>
          </a:r>
          <a:r>
            <a:rPr lang="en-US" sz="1600" kern="1200" dirty="0">
              <a:latin typeface="Calibri"/>
              <a:cs typeface="Arial"/>
            </a:rPr>
            <a:t> </a:t>
          </a:r>
          <a:r>
            <a:rPr lang="en-US" sz="1600" kern="1200" dirty="0" err="1">
              <a:latin typeface="Calibri"/>
              <a:cs typeface="Arial"/>
            </a:rPr>
            <a:t>иллюзию</a:t>
          </a:r>
          <a:r>
            <a:rPr lang="en-US" sz="1600" kern="1200" dirty="0">
              <a:latin typeface="Calibri"/>
              <a:cs typeface="Arial"/>
            </a:rPr>
            <a:t> </a:t>
          </a:r>
          <a:r>
            <a:rPr lang="en-US" sz="1600" kern="1200" dirty="0" err="1">
              <a:latin typeface="Calibri"/>
              <a:cs typeface="Arial"/>
            </a:rPr>
            <a:t>приобщения</a:t>
          </a:r>
          <a:r>
            <a:rPr lang="en-US" sz="1600" kern="1200" dirty="0">
              <a:latin typeface="Calibri"/>
              <a:cs typeface="Arial"/>
            </a:rPr>
            <a:t> к </a:t>
          </a:r>
          <a:r>
            <a:rPr lang="en-US" sz="1600" kern="1200" dirty="0" err="1">
              <a:latin typeface="Calibri"/>
              <a:cs typeface="Arial"/>
            </a:rPr>
            <a:t>естесственной</a:t>
          </a:r>
          <a:r>
            <a:rPr lang="en-US" sz="1600" kern="1200" dirty="0">
              <a:latin typeface="Calibri"/>
              <a:cs typeface="Arial"/>
            </a:rPr>
            <a:t> </a:t>
          </a:r>
          <a:r>
            <a:rPr lang="en-US" sz="1600" kern="1200" dirty="0" err="1">
              <a:latin typeface="Calibri"/>
              <a:cs typeface="Arial"/>
            </a:rPr>
            <a:t>языковой</a:t>
          </a:r>
          <a:r>
            <a:rPr lang="en-US" sz="1600" kern="1200" dirty="0">
              <a:latin typeface="Calibri"/>
              <a:cs typeface="Arial"/>
            </a:rPr>
            <a:t> </a:t>
          </a:r>
          <a:r>
            <a:rPr lang="en-US" sz="1600" kern="1200" dirty="0" err="1">
              <a:latin typeface="Calibri"/>
              <a:cs typeface="Arial"/>
            </a:rPr>
            <a:t>среде</a:t>
          </a:r>
          <a:r>
            <a:rPr lang="en-US" sz="1600" kern="1200" dirty="0">
              <a:latin typeface="Calibri"/>
              <a:cs typeface="Arial"/>
            </a:rPr>
            <a:t>;</a:t>
          </a:r>
        </a:p>
      </dsp:txBody>
      <dsp:txXfrm>
        <a:off x="762226" y="2394820"/>
        <a:ext cx="5935008" cy="523292"/>
      </dsp:txXfrm>
    </dsp:sp>
    <dsp:sp modelId="{E3D8B7FF-E973-498B-B5CD-09860A1CB54E}">
      <dsp:nvSpPr>
        <dsp:cNvPr id="0" name=""/>
        <dsp:cNvSpPr/>
      </dsp:nvSpPr>
      <dsp:spPr>
        <a:xfrm>
          <a:off x="745946" y="3019908"/>
          <a:ext cx="5967568" cy="555852"/>
        </a:xfrm>
        <a:prstGeom prst="roundRect">
          <a:avLst>
            <a:gd name="adj" fmla="val 10000"/>
          </a:avLst>
        </a:prstGeom>
        <a:solidFill>
          <a:schemeClr val="accent3">
            <a:hueOff val="1181691"/>
            <a:satOff val="-5655"/>
            <a:lumOff val="3138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libri"/>
              <a:cs typeface="Arial"/>
            </a:rPr>
            <a:t>Активизируют </a:t>
          </a:r>
          <a:r>
            <a:rPr lang="en-US" sz="1600" kern="1200" dirty="0" err="1">
              <a:latin typeface="Calibri"/>
              <a:cs typeface="Arial"/>
            </a:rPr>
            <a:t>слуховую</a:t>
          </a:r>
          <a:r>
            <a:rPr lang="en-US" sz="1600" kern="1200" dirty="0">
              <a:latin typeface="Calibri"/>
              <a:cs typeface="Arial"/>
            </a:rPr>
            <a:t> и </a:t>
          </a:r>
          <a:r>
            <a:rPr lang="en-US" sz="1600" kern="1200" dirty="0" err="1">
              <a:latin typeface="Calibri"/>
              <a:cs typeface="Arial"/>
            </a:rPr>
            <a:t>зрительную</a:t>
          </a:r>
          <a:r>
            <a:rPr lang="en-US" sz="1600" kern="1200" dirty="0">
              <a:latin typeface="Calibri"/>
              <a:cs typeface="Arial"/>
            </a:rPr>
            <a:t> </a:t>
          </a:r>
          <a:r>
            <a:rPr lang="en-US" sz="1600" kern="1200" dirty="0" err="1">
              <a:latin typeface="Calibri"/>
              <a:cs typeface="Arial"/>
            </a:rPr>
            <a:t>рецепцию</a:t>
          </a:r>
          <a:r>
            <a:rPr lang="en-US" sz="1600" kern="1200" dirty="0">
              <a:latin typeface="Calibri"/>
              <a:cs typeface="Arial"/>
            </a:rPr>
            <a:t>; </a:t>
          </a:r>
        </a:p>
      </dsp:txBody>
      <dsp:txXfrm>
        <a:off x="762226" y="3036188"/>
        <a:ext cx="5935008" cy="523292"/>
      </dsp:txXfrm>
    </dsp:sp>
    <dsp:sp modelId="{086774E8-769C-470D-B528-B99736CA04B5}">
      <dsp:nvSpPr>
        <dsp:cNvPr id="0" name=""/>
        <dsp:cNvSpPr/>
      </dsp:nvSpPr>
      <dsp:spPr>
        <a:xfrm>
          <a:off x="745946" y="3661276"/>
          <a:ext cx="5967568" cy="555852"/>
        </a:xfrm>
        <a:prstGeom prst="roundRect">
          <a:avLst>
            <a:gd name="adj" fmla="val 10000"/>
          </a:avLst>
        </a:prstGeom>
        <a:solidFill>
          <a:schemeClr val="accent3">
            <a:hueOff val="1772536"/>
            <a:satOff val="-8483"/>
            <a:lumOff val="470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Calibri"/>
              <a:cs typeface="Arial"/>
            </a:rPr>
            <a:t>Формируют</a:t>
          </a:r>
          <a:r>
            <a:rPr lang="en-US" sz="1600" kern="1200" dirty="0">
              <a:latin typeface="Calibri"/>
              <a:cs typeface="Arial"/>
            </a:rPr>
            <a:t> и </a:t>
          </a:r>
          <a:r>
            <a:rPr lang="en-US" sz="1600" kern="1200" dirty="0" err="1">
              <a:latin typeface="Calibri"/>
              <a:cs typeface="Arial"/>
            </a:rPr>
            <a:t>развивают</a:t>
          </a:r>
          <a:r>
            <a:rPr lang="en-US" sz="1600" kern="1200" dirty="0">
              <a:latin typeface="Calibri"/>
              <a:cs typeface="Arial"/>
            </a:rPr>
            <a:t> социокультурную компетенцию;</a:t>
          </a:r>
        </a:p>
      </dsp:txBody>
      <dsp:txXfrm>
        <a:off x="762226" y="3677556"/>
        <a:ext cx="5935008" cy="523292"/>
      </dsp:txXfrm>
    </dsp:sp>
    <dsp:sp modelId="{22D69631-8628-4DC2-B78D-72D222BBC5BD}">
      <dsp:nvSpPr>
        <dsp:cNvPr id="0" name=""/>
        <dsp:cNvSpPr/>
      </dsp:nvSpPr>
      <dsp:spPr>
        <a:xfrm>
          <a:off x="745946" y="4302644"/>
          <a:ext cx="5967568" cy="555852"/>
        </a:xfrm>
        <a:prstGeom prst="roundRect">
          <a:avLst>
            <a:gd name="adj" fmla="val 10000"/>
          </a:avLst>
        </a:prstGeom>
        <a:solidFill>
          <a:schemeClr val="accent3">
            <a:hueOff val="2363382"/>
            <a:satOff val="-11310"/>
            <a:lumOff val="627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libri"/>
              <a:cs typeface="Times New Roman"/>
            </a:rPr>
            <a:t>Повышают эрудицию и кругозор учащихся;</a:t>
          </a:r>
        </a:p>
      </dsp:txBody>
      <dsp:txXfrm>
        <a:off x="762226" y="4318924"/>
        <a:ext cx="5935008" cy="523292"/>
      </dsp:txXfrm>
    </dsp:sp>
    <dsp:sp modelId="{AEF7634B-D2C4-43B0-AB83-D7267855A518}">
      <dsp:nvSpPr>
        <dsp:cNvPr id="0" name=""/>
        <dsp:cNvSpPr/>
      </dsp:nvSpPr>
      <dsp:spPr>
        <a:xfrm>
          <a:off x="745946" y="4944013"/>
          <a:ext cx="5967568" cy="555852"/>
        </a:xfrm>
        <a:prstGeom prst="roundRect">
          <a:avLst>
            <a:gd name="adj" fmla="val 10000"/>
          </a:avLst>
        </a:prstGeom>
        <a:solidFill>
          <a:schemeClr val="accent3">
            <a:hueOff val="2954227"/>
            <a:satOff val="-14138"/>
            <a:lumOff val="784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libri"/>
              <a:cs typeface="Times New Roman"/>
            </a:rPr>
            <a:t>Знакомят учащихся со страноведческими реалиями, традициями и культурой стран изучаемого языка.</a:t>
          </a:r>
          <a:endParaRPr lang="en-US" sz="1600" kern="1200" dirty="0">
            <a:latin typeface="Calibri"/>
            <a:cs typeface="Arial"/>
          </a:endParaRPr>
        </a:p>
      </dsp:txBody>
      <dsp:txXfrm>
        <a:off x="762226" y="4960293"/>
        <a:ext cx="5935008" cy="523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66851-22E6-4C09-B421-1936A7D9936F}">
      <dsp:nvSpPr>
        <dsp:cNvPr id="0" name=""/>
        <dsp:cNvSpPr/>
      </dsp:nvSpPr>
      <dsp:spPr>
        <a:xfrm>
          <a:off x="4458196" y="2611301"/>
          <a:ext cx="91440" cy="486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18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71159-DB0A-42C2-A01A-8301C240A998}">
      <dsp:nvSpPr>
        <dsp:cNvPr id="0" name=""/>
        <dsp:cNvSpPr/>
      </dsp:nvSpPr>
      <dsp:spPr>
        <a:xfrm>
          <a:off x="3482330" y="1063598"/>
          <a:ext cx="1021586" cy="48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318"/>
              </a:lnTo>
              <a:lnTo>
                <a:pt x="1021586" y="331318"/>
              </a:lnTo>
              <a:lnTo>
                <a:pt x="1021586" y="48618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62F19-826F-4655-96AE-1D5D76464300}">
      <dsp:nvSpPr>
        <dsp:cNvPr id="0" name=""/>
        <dsp:cNvSpPr/>
      </dsp:nvSpPr>
      <dsp:spPr>
        <a:xfrm>
          <a:off x="2415024" y="2611301"/>
          <a:ext cx="91440" cy="486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18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10B54-4EAE-429E-A3A8-26AADFB0D833}">
      <dsp:nvSpPr>
        <dsp:cNvPr id="0" name=""/>
        <dsp:cNvSpPr/>
      </dsp:nvSpPr>
      <dsp:spPr>
        <a:xfrm>
          <a:off x="2460744" y="1063598"/>
          <a:ext cx="1021586" cy="486182"/>
        </a:xfrm>
        <a:custGeom>
          <a:avLst/>
          <a:gdLst/>
          <a:ahLst/>
          <a:cxnLst/>
          <a:rect l="0" t="0" r="0" b="0"/>
          <a:pathLst>
            <a:path>
              <a:moveTo>
                <a:pt x="1021586" y="0"/>
              </a:moveTo>
              <a:lnTo>
                <a:pt x="1021586" y="331318"/>
              </a:lnTo>
              <a:lnTo>
                <a:pt x="0" y="331318"/>
              </a:lnTo>
              <a:lnTo>
                <a:pt x="0" y="48618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1CFDE-3D71-4F84-9639-DFC12515638B}">
      <dsp:nvSpPr>
        <dsp:cNvPr id="0" name=""/>
        <dsp:cNvSpPr/>
      </dsp:nvSpPr>
      <dsp:spPr>
        <a:xfrm>
          <a:off x="2646487" y="2077"/>
          <a:ext cx="1671686" cy="10615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C02DEB-6A7D-409B-AFC6-3F03D195777C}">
      <dsp:nvSpPr>
        <dsp:cNvPr id="0" name=""/>
        <dsp:cNvSpPr/>
      </dsp:nvSpPr>
      <dsp:spPr>
        <a:xfrm>
          <a:off x="2832230" y="178533"/>
          <a:ext cx="1671686" cy="1061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Calibri"/>
              <a:cs typeface="Calibri"/>
            </a:rPr>
            <a:t>УМК</a:t>
          </a:r>
        </a:p>
      </dsp:txBody>
      <dsp:txXfrm>
        <a:off x="2863321" y="209624"/>
        <a:ext cx="1609504" cy="999338"/>
      </dsp:txXfrm>
    </dsp:sp>
    <dsp:sp modelId="{A7E108DB-FD8F-47B0-9C93-B188E3527DD1}">
      <dsp:nvSpPr>
        <dsp:cNvPr id="0" name=""/>
        <dsp:cNvSpPr/>
      </dsp:nvSpPr>
      <dsp:spPr>
        <a:xfrm>
          <a:off x="1624901" y="1549780"/>
          <a:ext cx="1671686" cy="10615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BB3A1F-65A4-48B6-99CF-50C01AF7018C}">
      <dsp:nvSpPr>
        <dsp:cNvPr id="0" name=""/>
        <dsp:cNvSpPr/>
      </dsp:nvSpPr>
      <dsp:spPr>
        <a:xfrm>
          <a:off x="1810644" y="1726236"/>
          <a:ext cx="1671686" cy="1061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>
              <a:latin typeface="Calibri"/>
              <a:cs typeface="Calibri"/>
            </a:rPr>
            <a:t>Отечественные</a:t>
          </a:r>
          <a:endParaRPr lang="en-US" sz="1500" kern="1200" dirty="0">
            <a:latin typeface="Calibri"/>
            <a:cs typeface="Calibri"/>
          </a:endParaRPr>
        </a:p>
      </dsp:txBody>
      <dsp:txXfrm>
        <a:off x="1841735" y="1757327"/>
        <a:ext cx="1609504" cy="999338"/>
      </dsp:txXfrm>
    </dsp:sp>
    <dsp:sp modelId="{F1F22EB0-1D36-4463-A975-E2CA6F046E09}">
      <dsp:nvSpPr>
        <dsp:cNvPr id="0" name=""/>
        <dsp:cNvSpPr/>
      </dsp:nvSpPr>
      <dsp:spPr>
        <a:xfrm>
          <a:off x="1624901" y="3097483"/>
          <a:ext cx="1671686" cy="10615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8B6FA1-B06D-4384-BB35-0728E92851EA}">
      <dsp:nvSpPr>
        <dsp:cNvPr id="0" name=""/>
        <dsp:cNvSpPr/>
      </dsp:nvSpPr>
      <dsp:spPr>
        <a:xfrm>
          <a:off x="1810644" y="3273939"/>
          <a:ext cx="1671686" cy="1061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Calibri"/>
              <a:cs typeface="Calibri"/>
            </a:rPr>
            <a:t>Spotlight, Starlight, Options, Enjoy English, Forward, Brilliant, </a:t>
          </a:r>
          <a:r>
            <a:rPr lang="en-US" sz="1500" kern="1200" dirty="0" err="1">
              <a:latin typeface="Calibri"/>
              <a:cs typeface="Calibri"/>
            </a:rPr>
            <a:t>Сферы</a:t>
          </a:r>
          <a:endParaRPr lang="en-US" sz="1500" kern="1200" dirty="0">
            <a:latin typeface="Calibri"/>
            <a:cs typeface="Calibri"/>
          </a:endParaRPr>
        </a:p>
      </dsp:txBody>
      <dsp:txXfrm>
        <a:off x="1841735" y="3305030"/>
        <a:ext cx="1609504" cy="999338"/>
      </dsp:txXfrm>
    </dsp:sp>
    <dsp:sp modelId="{C7F81AB5-C652-4FFA-AC39-D0A06D4606A7}">
      <dsp:nvSpPr>
        <dsp:cNvPr id="0" name=""/>
        <dsp:cNvSpPr/>
      </dsp:nvSpPr>
      <dsp:spPr>
        <a:xfrm>
          <a:off x="3668073" y="1549780"/>
          <a:ext cx="1671686" cy="10615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B98521-0208-48C4-A7FC-F4F664D7E9EA}">
      <dsp:nvSpPr>
        <dsp:cNvPr id="0" name=""/>
        <dsp:cNvSpPr/>
      </dsp:nvSpPr>
      <dsp:spPr>
        <a:xfrm>
          <a:off x="3853816" y="1726236"/>
          <a:ext cx="1671686" cy="1061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>
              <a:latin typeface="Calibri"/>
              <a:cs typeface="Calibri"/>
            </a:rPr>
            <a:t>Зарубежные</a:t>
          </a:r>
          <a:endParaRPr lang="en-US" sz="1500" kern="1200" dirty="0">
            <a:latin typeface="Calibri"/>
            <a:cs typeface="Calibri"/>
          </a:endParaRPr>
        </a:p>
      </dsp:txBody>
      <dsp:txXfrm>
        <a:off x="3884907" y="1757327"/>
        <a:ext cx="1609504" cy="999338"/>
      </dsp:txXfrm>
    </dsp:sp>
    <dsp:sp modelId="{01D6B4D1-36BB-4A4C-B596-58B03C0C6680}">
      <dsp:nvSpPr>
        <dsp:cNvPr id="0" name=""/>
        <dsp:cNvSpPr/>
      </dsp:nvSpPr>
      <dsp:spPr>
        <a:xfrm>
          <a:off x="3668073" y="3097483"/>
          <a:ext cx="1671686" cy="10615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17D738-CF2B-4361-8BD2-62EE85C98185}">
      <dsp:nvSpPr>
        <dsp:cNvPr id="0" name=""/>
        <dsp:cNvSpPr/>
      </dsp:nvSpPr>
      <dsp:spPr>
        <a:xfrm>
          <a:off x="3853816" y="3273939"/>
          <a:ext cx="1671686" cy="1061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>
              <a:latin typeface="Calibri"/>
              <a:cs typeface="Calibri"/>
            </a:rPr>
            <a:t>Speakout</a:t>
          </a:r>
          <a:r>
            <a:rPr lang="en-US" sz="1500" kern="1200" dirty="0">
              <a:latin typeface="Calibri"/>
              <a:cs typeface="Calibri"/>
            </a:rPr>
            <a:t>, Go getter, Solutions, Beyond, Fusion.</a:t>
          </a:r>
        </a:p>
      </dsp:txBody>
      <dsp:txXfrm>
        <a:off x="3884907" y="3305030"/>
        <a:ext cx="1609504" cy="9993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E8D69-8439-410A-A8B8-0F0A9AACCC1B}">
      <dsp:nvSpPr>
        <dsp:cNvPr id="0" name=""/>
        <dsp:cNvSpPr/>
      </dsp:nvSpPr>
      <dsp:spPr>
        <a:xfrm>
          <a:off x="1164545" y="858060"/>
          <a:ext cx="2375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7533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76609" y="902439"/>
        <a:ext cx="13406" cy="2681"/>
      </dsp:txXfrm>
    </dsp:sp>
    <dsp:sp modelId="{5C57D574-C49C-456C-99E9-3B8E64B6975C}">
      <dsp:nvSpPr>
        <dsp:cNvPr id="0" name=""/>
        <dsp:cNvSpPr/>
      </dsp:nvSpPr>
      <dsp:spPr>
        <a:xfrm>
          <a:off x="546" y="554040"/>
          <a:ext cx="1165799" cy="6994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"/>
              <a:cs typeface="Arial"/>
            </a:rPr>
            <a:t>TED Ed</a:t>
          </a:r>
        </a:p>
      </dsp:txBody>
      <dsp:txXfrm>
        <a:off x="546" y="554040"/>
        <a:ext cx="1165799" cy="699479"/>
      </dsp:txXfrm>
    </dsp:sp>
    <dsp:sp modelId="{2EC0938B-4C83-4DC3-ACC1-B95CBD4DD6BF}">
      <dsp:nvSpPr>
        <dsp:cNvPr id="0" name=""/>
        <dsp:cNvSpPr/>
      </dsp:nvSpPr>
      <dsp:spPr>
        <a:xfrm>
          <a:off x="583445" y="1251720"/>
          <a:ext cx="1433933" cy="237533"/>
        </a:xfrm>
        <a:custGeom>
          <a:avLst/>
          <a:gdLst/>
          <a:ahLst/>
          <a:cxnLst/>
          <a:rect l="0" t="0" r="0" b="0"/>
          <a:pathLst>
            <a:path>
              <a:moveTo>
                <a:pt x="1433933" y="0"/>
              </a:moveTo>
              <a:lnTo>
                <a:pt x="1433933" y="135866"/>
              </a:lnTo>
              <a:lnTo>
                <a:pt x="0" y="135866"/>
              </a:lnTo>
              <a:lnTo>
                <a:pt x="0" y="237533"/>
              </a:lnTo>
            </a:path>
          </a:pathLst>
        </a:custGeom>
        <a:noFill/>
        <a:ln w="9525" cap="rnd" cmpd="sng" algn="ctr">
          <a:solidFill>
            <a:schemeClr val="accent3">
              <a:hueOff val="422032"/>
              <a:satOff val="-2020"/>
              <a:lumOff val="1121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63942" y="1369146"/>
        <a:ext cx="72939" cy="2681"/>
      </dsp:txXfrm>
    </dsp:sp>
    <dsp:sp modelId="{BB5EE499-570F-4C63-801A-3DBDAC590C08}">
      <dsp:nvSpPr>
        <dsp:cNvPr id="0" name=""/>
        <dsp:cNvSpPr/>
      </dsp:nvSpPr>
      <dsp:spPr>
        <a:xfrm>
          <a:off x="1434479" y="554040"/>
          <a:ext cx="1165799" cy="699479"/>
        </a:xfrm>
        <a:prstGeom prst="rect">
          <a:avLst/>
        </a:prstGeom>
        <a:solidFill>
          <a:schemeClr val="accent3">
            <a:hueOff val="369278"/>
            <a:satOff val="-1767"/>
            <a:lumOff val="98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"/>
              <a:cs typeface="Times New Roman"/>
            </a:rPr>
            <a:t>ESL Cyber Listening Lab</a:t>
          </a:r>
          <a:endParaRPr lang="en-US" sz="1000" b="1" kern="1200" dirty="0">
            <a:latin typeface="Arial"/>
            <a:cs typeface="Arial"/>
          </a:endParaRPr>
        </a:p>
      </dsp:txBody>
      <dsp:txXfrm>
        <a:off x="1434479" y="554040"/>
        <a:ext cx="1165799" cy="699479"/>
      </dsp:txXfrm>
    </dsp:sp>
    <dsp:sp modelId="{3863950B-996B-4461-B1A1-9F1D562ADB8F}">
      <dsp:nvSpPr>
        <dsp:cNvPr id="0" name=""/>
        <dsp:cNvSpPr/>
      </dsp:nvSpPr>
      <dsp:spPr>
        <a:xfrm>
          <a:off x="1164545" y="1825673"/>
          <a:ext cx="2375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7533" y="45720"/>
              </a:lnTo>
            </a:path>
          </a:pathLst>
        </a:custGeom>
        <a:noFill/>
        <a:ln w="9525" cap="rnd" cmpd="sng" algn="ctr">
          <a:solidFill>
            <a:schemeClr val="accent3">
              <a:hueOff val="844065"/>
              <a:satOff val="-4039"/>
              <a:lumOff val="2241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76609" y="1870053"/>
        <a:ext cx="13406" cy="2681"/>
      </dsp:txXfrm>
    </dsp:sp>
    <dsp:sp modelId="{C028A2D2-5097-4FFE-8771-795633EFBBDF}">
      <dsp:nvSpPr>
        <dsp:cNvPr id="0" name=""/>
        <dsp:cNvSpPr/>
      </dsp:nvSpPr>
      <dsp:spPr>
        <a:xfrm>
          <a:off x="546" y="1521654"/>
          <a:ext cx="1165799" cy="699479"/>
        </a:xfrm>
        <a:prstGeom prst="rect">
          <a:avLst/>
        </a:prstGeom>
        <a:solidFill>
          <a:schemeClr val="accent3">
            <a:hueOff val="738557"/>
            <a:satOff val="-3535"/>
            <a:lumOff val="196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"/>
              <a:cs typeface="Times New Roman"/>
            </a:rPr>
            <a:t>Islcollective.com</a:t>
          </a:r>
        </a:p>
      </dsp:txBody>
      <dsp:txXfrm>
        <a:off x="546" y="1521654"/>
        <a:ext cx="1165799" cy="699479"/>
      </dsp:txXfrm>
    </dsp:sp>
    <dsp:sp modelId="{5C5E2EB7-74D7-4267-8EF0-F4562947E32C}">
      <dsp:nvSpPr>
        <dsp:cNvPr id="0" name=""/>
        <dsp:cNvSpPr/>
      </dsp:nvSpPr>
      <dsp:spPr>
        <a:xfrm>
          <a:off x="583445" y="2219333"/>
          <a:ext cx="1433933" cy="237533"/>
        </a:xfrm>
        <a:custGeom>
          <a:avLst/>
          <a:gdLst/>
          <a:ahLst/>
          <a:cxnLst/>
          <a:rect l="0" t="0" r="0" b="0"/>
          <a:pathLst>
            <a:path>
              <a:moveTo>
                <a:pt x="1433933" y="0"/>
              </a:moveTo>
              <a:lnTo>
                <a:pt x="1433933" y="135866"/>
              </a:lnTo>
              <a:lnTo>
                <a:pt x="0" y="135866"/>
              </a:lnTo>
              <a:lnTo>
                <a:pt x="0" y="237533"/>
              </a:lnTo>
            </a:path>
          </a:pathLst>
        </a:custGeom>
        <a:noFill/>
        <a:ln w="9525" cap="rnd" cmpd="sng" algn="ctr">
          <a:solidFill>
            <a:schemeClr val="accent3">
              <a:hueOff val="1266097"/>
              <a:satOff val="-6059"/>
              <a:lumOff val="3362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63942" y="2336760"/>
        <a:ext cx="72939" cy="2681"/>
      </dsp:txXfrm>
    </dsp:sp>
    <dsp:sp modelId="{3B97078C-A9BD-48BB-BF72-89D0E5D1DA56}">
      <dsp:nvSpPr>
        <dsp:cNvPr id="0" name=""/>
        <dsp:cNvSpPr/>
      </dsp:nvSpPr>
      <dsp:spPr>
        <a:xfrm>
          <a:off x="1434479" y="1521654"/>
          <a:ext cx="1165799" cy="699479"/>
        </a:xfrm>
        <a:prstGeom prst="rect">
          <a:avLst/>
        </a:prstGeom>
        <a:solidFill>
          <a:schemeClr val="accent3">
            <a:hueOff val="1107835"/>
            <a:satOff val="-5302"/>
            <a:lumOff val="294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"/>
              <a:cs typeface="Times New Roman"/>
            </a:rPr>
            <a:t>CGTN</a:t>
          </a:r>
        </a:p>
      </dsp:txBody>
      <dsp:txXfrm>
        <a:off x="1434479" y="1521654"/>
        <a:ext cx="1165799" cy="699479"/>
      </dsp:txXfrm>
    </dsp:sp>
    <dsp:sp modelId="{792C5F2E-1E25-4E5D-87CC-604728ADA055}">
      <dsp:nvSpPr>
        <dsp:cNvPr id="0" name=""/>
        <dsp:cNvSpPr/>
      </dsp:nvSpPr>
      <dsp:spPr>
        <a:xfrm>
          <a:off x="1164545" y="2793287"/>
          <a:ext cx="2375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7533" y="45720"/>
              </a:lnTo>
            </a:path>
          </a:pathLst>
        </a:custGeom>
        <a:noFill/>
        <a:ln w="9525" cap="rnd" cmpd="sng" algn="ctr">
          <a:solidFill>
            <a:schemeClr val="accent3">
              <a:hueOff val="1688130"/>
              <a:satOff val="-8079"/>
              <a:lumOff val="4482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76609" y="2837666"/>
        <a:ext cx="13406" cy="2681"/>
      </dsp:txXfrm>
    </dsp:sp>
    <dsp:sp modelId="{7BC33915-1F45-44A6-B319-61188268BEA6}">
      <dsp:nvSpPr>
        <dsp:cNvPr id="0" name=""/>
        <dsp:cNvSpPr/>
      </dsp:nvSpPr>
      <dsp:spPr>
        <a:xfrm>
          <a:off x="546" y="2489267"/>
          <a:ext cx="1165799" cy="699479"/>
        </a:xfrm>
        <a:prstGeom prst="rect">
          <a:avLst/>
        </a:prstGeom>
        <a:solidFill>
          <a:schemeClr val="accent3">
            <a:hueOff val="1477114"/>
            <a:satOff val="-7069"/>
            <a:lumOff val="392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"/>
              <a:cs typeface="Times New Roman"/>
            </a:rPr>
            <a:t>BBC Learning English</a:t>
          </a:r>
          <a:endParaRPr lang="en-US" sz="1000" b="1" kern="1200" dirty="0">
            <a:latin typeface="Arial"/>
            <a:cs typeface="Arial"/>
          </a:endParaRPr>
        </a:p>
      </dsp:txBody>
      <dsp:txXfrm>
        <a:off x="546" y="2489267"/>
        <a:ext cx="1165799" cy="699479"/>
      </dsp:txXfrm>
    </dsp:sp>
    <dsp:sp modelId="{626BC72C-6A1D-4D39-AA4F-5E35F75F7340}">
      <dsp:nvSpPr>
        <dsp:cNvPr id="0" name=""/>
        <dsp:cNvSpPr/>
      </dsp:nvSpPr>
      <dsp:spPr>
        <a:xfrm>
          <a:off x="583445" y="3186947"/>
          <a:ext cx="1433933" cy="237533"/>
        </a:xfrm>
        <a:custGeom>
          <a:avLst/>
          <a:gdLst/>
          <a:ahLst/>
          <a:cxnLst/>
          <a:rect l="0" t="0" r="0" b="0"/>
          <a:pathLst>
            <a:path>
              <a:moveTo>
                <a:pt x="1433933" y="0"/>
              </a:moveTo>
              <a:lnTo>
                <a:pt x="1433933" y="135866"/>
              </a:lnTo>
              <a:lnTo>
                <a:pt x="0" y="135866"/>
              </a:lnTo>
              <a:lnTo>
                <a:pt x="0" y="237533"/>
              </a:lnTo>
            </a:path>
          </a:pathLst>
        </a:custGeom>
        <a:noFill/>
        <a:ln w="9525" cap="rnd" cmpd="sng" algn="ctr">
          <a:solidFill>
            <a:schemeClr val="accent3">
              <a:hueOff val="2110162"/>
              <a:satOff val="-10099"/>
              <a:lumOff val="5603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63942" y="3304373"/>
        <a:ext cx="72939" cy="2681"/>
      </dsp:txXfrm>
    </dsp:sp>
    <dsp:sp modelId="{36E0C402-0F16-4049-9538-6B12E0E95B8E}">
      <dsp:nvSpPr>
        <dsp:cNvPr id="0" name=""/>
        <dsp:cNvSpPr/>
      </dsp:nvSpPr>
      <dsp:spPr>
        <a:xfrm>
          <a:off x="1434479" y="2489267"/>
          <a:ext cx="1165799" cy="699479"/>
        </a:xfrm>
        <a:prstGeom prst="rect">
          <a:avLst/>
        </a:prstGeom>
        <a:solidFill>
          <a:schemeClr val="accent3">
            <a:hueOff val="1846392"/>
            <a:satOff val="-8836"/>
            <a:lumOff val="490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"/>
              <a:cs typeface="Times New Roman"/>
            </a:rPr>
            <a:t>Breaking News English</a:t>
          </a:r>
        </a:p>
      </dsp:txBody>
      <dsp:txXfrm>
        <a:off x="1434479" y="2489267"/>
        <a:ext cx="1165799" cy="699479"/>
      </dsp:txXfrm>
    </dsp:sp>
    <dsp:sp modelId="{672E3B8D-E351-4EF8-B297-18AB2C8AC5AA}">
      <dsp:nvSpPr>
        <dsp:cNvPr id="0" name=""/>
        <dsp:cNvSpPr/>
      </dsp:nvSpPr>
      <dsp:spPr>
        <a:xfrm>
          <a:off x="1164545" y="3760901"/>
          <a:ext cx="2375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7533" y="45720"/>
              </a:lnTo>
            </a:path>
          </a:pathLst>
        </a:custGeom>
        <a:noFill/>
        <a:ln w="9525" cap="rnd" cmpd="sng" algn="ctr">
          <a:solidFill>
            <a:schemeClr val="accent3">
              <a:hueOff val="2532195"/>
              <a:satOff val="-12118"/>
              <a:lumOff val="6723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76609" y="3805280"/>
        <a:ext cx="13406" cy="2681"/>
      </dsp:txXfrm>
    </dsp:sp>
    <dsp:sp modelId="{45D18836-95BB-443E-B29E-B0A660688178}">
      <dsp:nvSpPr>
        <dsp:cNvPr id="0" name=""/>
        <dsp:cNvSpPr/>
      </dsp:nvSpPr>
      <dsp:spPr>
        <a:xfrm>
          <a:off x="546" y="3456881"/>
          <a:ext cx="1165799" cy="699479"/>
        </a:xfrm>
        <a:prstGeom prst="rect">
          <a:avLst/>
        </a:prstGeom>
        <a:solidFill>
          <a:schemeClr val="accent3">
            <a:hueOff val="2215670"/>
            <a:satOff val="-10604"/>
            <a:lumOff val="588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"/>
              <a:cs typeface="Times New Roman"/>
            </a:rPr>
            <a:t>YouTube</a:t>
          </a:r>
        </a:p>
      </dsp:txBody>
      <dsp:txXfrm>
        <a:off x="546" y="3456881"/>
        <a:ext cx="1165799" cy="699479"/>
      </dsp:txXfrm>
    </dsp:sp>
    <dsp:sp modelId="{651FAF9B-83A0-48E0-A90B-3A1714EEC963}">
      <dsp:nvSpPr>
        <dsp:cNvPr id="0" name=""/>
        <dsp:cNvSpPr/>
      </dsp:nvSpPr>
      <dsp:spPr>
        <a:xfrm>
          <a:off x="583445" y="4154560"/>
          <a:ext cx="1433933" cy="237533"/>
        </a:xfrm>
        <a:custGeom>
          <a:avLst/>
          <a:gdLst/>
          <a:ahLst/>
          <a:cxnLst/>
          <a:rect l="0" t="0" r="0" b="0"/>
          <a:pathLst>
            <a:path>
              <a:moveTo>
                <a:pt x="1433933" y="0"/>
              </a:moveTo>
              <a:lnTo>
                <a:pt x="1433933" y="135866"/>
              </a:lnTo>
              <a:lnTo>
                <a:pt x="0" y="135866"/>
              </a:lnTo>
              <a:lnTo>
                <a:pt x="0" y="237533"/>
              </a:lnTo>
            </a:path>
          </a:pathLst>
        </a:custGeom>
        <a:noFill/>
        <a:ln w="9525" cap="rnd" cmpd="sng" algn="ctr">
          <a:solidFill>
            <a:schemeClr val="accent3">
              <a:hueOff val="2954227"/>
              <a:satOff val="-14138"/>
              <a:lumOff val="7844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63942" y="4271987"/>
        <a:ext cx="72939" cy="2681"/>
      </dsp:txXfrm>
    </dsp:sp>
    <dsp:sp modelId="{AE41448B-BC5A-413E-9D33-CABBA97E7F13}">
      <dsp:nvSpPr>
        <dsp:cNvPr id="0" name=""/>
        <dsp:cNvSpPr/>
      </dsp:nvSpPr>
      <dsp:spPr>
        <a:xfrm>
          <a:off x="1434479" y="3456881"/>
          <a:ext cx="1165799" cy="699479"/>
        </a:xfrm>
        <a:prstGeom prst="rect">
          <a:avLst/>
        </a:prstGeom>
        <a:solidFill>
          <a:schemeClr val="accent3">
            <a:hueOff val="2584949"/>
            <a:satOff val="-12371"/>
            <a:lumOff val="686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"/>
              <a:cs typeface="Times New Roman"/>
            </a:rPr>
            <a:t>VoiceTube</a:t>
          </a:r>
          <a:endParaRPr lang="en-US" sz="1000" b="1" kern="1200" dirty="0">
            <a:latin typeface="Arial"/>
            <a:cs typeface="Arial"/>
          </a:endParaRPr>
        </a:p>
      </dsp:txBody>
      <dsp:txXfrm>
        <a:off x="1434479" y="3456881"/>
        <a:ext cx="1165799" cy="699479"/>
      </dsp:txXfrm>
    </dsp:sp>
    <dsp:sp modelId="{F1995B88-0990-4809-9350-DCE5CFBF35CB}">
      <dsp:nvSpPr>
        <dsp:cNvPr id="0" name=""/>
        <dsp:cNvSpPr/>
      </dsp:nvSpPr>
      <dsp:spPr>
        <a:xfrm>
          <a:off x="546" y="4424494"/>
          <a:ext cx="1165799" cy="699479"/>
        </a:xfrm>
        <a:prstGeom prst="rect">
          <a:avLst/>
        </a:prstGeom>
        <a:solidFill>
          <a:schemeClr val="accent3">
            <a:hueOff val="2954227"/>
            <a:satOff val="-14138"/>
            <a:lumOff val="784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"/>
              <a:cs typeface="Arial"/>
            </a:rPr>
            <a:t>British Council</a:t>
          </a:r>
        </a:p>
      </dsp:txBody>
      <dsp:txXfrm>
        <a:off x="546" y="4424494"/>
        <a:ext cx="1165799" cy="6994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C0F41-5DD1-42D6-9FE5-A2B204BD4794}">
      <dsp:nvSpPr>
        <dsp:cNvPr id="0" name=""/>
        <dsp:cNvSpPr/>
      </dsp:nvSpPr>
      <dsp:spPr>
        <a:xfrm>
          <a:off x="0" y="56146"/>
          <a:ext cx="7051168" cy="8494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Arial"/>
              <a:cs typeface="Arial"/>
            </a:rPr>
            <a:t>В </a:t>
          </a:r>
          <a:r>
            <a:rPr lang="en-US" sz="2200" kern="1200" dirty="0" err="1">
              <a:latin typeface="Arial"/>
              <a:cs typeface="Arial"/>
            </a:rPr>
            <a:t>технологии</a:t>
          </a:r>
          <a:r>
            <a:rPr lang="en-US" sz="2200" kern="1200" dirty="0">
              <a:latin typeface="Arial"/>
              <a:cs typeface="Arial"/>
            </a:rPr>
            <a:t> </a:t>
          </a:r>
          <a:r>
            <a:rPr lang="en-US" sz="2200" kern="1200" dirty="0" err="1">
              <a:latin typeface="Arial"/>
              <a:cs typeface="Arial"/>
            </a:rPr>
            <a:t>развития</a:t>
          </a:r>
          <a:r>
            <a:rPr lang="en-US" sz="2200" kern="1200" dirty="0">
              <a:latin typeface="Arial"/>
              <a:cs typeface="Arial"/>
            </a:rPr>
            <a:t> </a:t>
          </a:r>
          <a:r>
            <a:rPr lang="en-US" sz="2200" kern="1200" dirty="0" err="1">
              <a:latin typeface="Arial"/>
              <a:cs typeface="Arial"/>
            </a:rPr>
            <a:t>умений</a:t>
          </a:r>
          <a:r>
            <a:rPr lang="en-US" sz="2200" kern="1200" dirty="0">
              <a:latin typeface="Arial"/>
              <a:cs typeface="Arial"/>
            </a:rPr>
            <a:t> </a:t>
          </a:r>
          <a:r>
            <a:rPr lang="en-US" sz="2200" kern="1200" dirty="0" err="1">
              <a:latin typeface="Arial"/>
              <a:cs typeface="Arial"/>
            </a:rPr>
            <a:t>аудирования</a:t>
          </a:r>
          <a:r>
            <a:rPr lang="en-US" sz="2200" kern="1200" dirty="0">
              <a:latin typeface="Arial"/>
              <a:cs typeface="Arial"/>
            </a:rPr>
            <a:t> </a:t>
          </a:r>
          <a:r>
            <a:rPr lang="en-US" sz="2200" kern="1200" dirty="0" err="1">
              <a:latin typeface="Arial"/>
              <a:cs typeface="Arial"/>
            </a:rPr>
            <a:t>учтены</a:t>
          </a:r>
          <a:r>
            <a:rPr lang="en-US" sz="2200" kern="1200" dirty="0">
              <a:latin typeface="Arial"/>
              <a:cs typeface="Arial"/>
            </a:rPr>
            <a:t> </a:t>
          </a:r>
          <a:r>
            <a:rPr lang="en-US" sz="2200" kern="1200" dirty="0" err="1">
              <a:latin typeface="Arial"/>
              <a:cs typeface="Arial"/>
            </a:rPr>
            <a:t>следующие</a:t>
          </a:r>
          <a:r>
            <a:rPr lang="en-US" sz="2200" kern="1200" dirty="0">
              <a:latin typeface="Arial"/>
              <a:cs typeface="Arial"/>
            </a:rPr>
            <a:t> </a:t>
          </a:r>
          <a:r>
            <a:rPr lang="en-US" sz="2200" kern="1200" dirty="0" err="1">
              <a:latin typeface="Arial"/>
              <a:cs typeface="Arial"/>
            </a:rPr>
            <a:t>особенности</a:t>
          </a:r>
          <a:r>
            <a:rPr lang="en-US" sz="2200" kern="1200" dirty="0">
              <a:latin typeface="Arial"/>
              <a:cs typeface="Calibri Light"/>
            </a:rPr>
            <a:t>: </a:t>
          </a:r>
          <a:endParaRPr lang="en-US" sz="2200" kern="1200" dirty="0">
            <a:latin typeface="Arial"/>
            <a:cs typeface="Times New Roman"/>
          </a:endParaRPr>
        </a:p>
      </dsp:txBody>
      <dsp:txXfrm>
        <a:off x="41465" y="97611"/>
        <a:ext cx="6968238" cy="766490"/>
      </dsp:txXfrm>
    </dsp:sp>
    <dsp:sp modelId="{3E8060F3-D4F4-4F44-A404-8008732597D2}">
      <dsp:nvSpPr>
        <dsp:cNvPr id="0" name=""/>
        <dsp:cNvSpPr/>
      </dsp:nvSpPr>
      <dsp:spPr>
        <a:xfrm>
          <a:off x="0" y="905567"/>
          <a:ext cx="7051168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875" tIns="27940" rIns="156464" bIns="27940" numCol="1" spcCol="1270" anchor="t" anchorCtr="0">
          <a:noAutofit/>
        </a:bodyPr>
        <a:lstStyle/>
        <a:p>
          <a:pPr marL="171450" lvl="1" indent="-171450" algn="just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>
              <a:latin typeface="Arial"/>
              <a:cs typeface="Times New Roman"/>
            </a:rPr>
            <a:t>Уровень</a:t>
          </a:r>
          <a:r>
            <a:rPr lang="en-US" sz="1700" kern="1200" dirty="0">
              <a:latin typeface="Arial"/>
              <a:cs typeface="Times New Roman"/>
            </a:rPr>
            <a:t> </a:t>
          </a:r>
          <a:r>
            <a:rPr lang="en-US" sz="1700" kern="1200" dirty="0" err="1">
              <a:latin typeface="Arial"/>
              <a:cs typeface="Times New Roman"/>
            </a:rPr>
            <a:t>владения</a:t>
          </a:r>
          <a:r>
            <a:rPr lang="en-US" sz="1700" kern="1200" dirty="0">
              <a:latin typeface="Arial"/>
              <a:cs typeface="Times New Roman"/>
            </a:rPr>
            <a:t> </a:t>
          </a:r>
          <a:r>
            <a:rPr lang="en-US" sz="1700" kern="1200" dirty="0" err="1">
              <a:latin typeface="Arial"/>
              <a:cs typeface="Times New Roman"/>
            </a:rPr>
            <a:t>языком</a:t>
          </a:r>
          <a:r>
            <a:rPr lang="en-US" sz="1700" kern="1200" dirty="0">
              <a:latin typeface="Arial"/>
              <a:cs typeface="Times New Roman"/>
            </a:rPr>
            <a:t> </a:t>
          </a:r>
          <a:r>
            <a:rPr lang="en-US" sz="1700" kern="1200" dirty="0" err="1">
              <a:latin typeface="Arial"/>
              <a:cs typeface="Times New Roman"/>
            </a:rPr>
            <a:t>группы</a:t>
          </a:r>
          <a:r>
            <a:rPr lang="en-US" sz="1700" kern="1200" dirty="0">
              <a:latin typeface="Arial"/>
              <a:cs typeface="Times New Roman"/>
            </a:rPr>
            <a:t> </a:t>
          </a:r>
          <a:r>
            <a:rPr lang="en-US" sz="1700" kern="1200" dirty="0" err="1">
              <a:latin typeface="Arial"/>
              <a:cs typeface="Times New Roman"/>
            </a:rPr>
            <a:t>учащихся</a:t>
          </a:r>
          <a:r>
            <a:rPr lang="en-US" sz="1700" kern="1200" dirty="0">
              <a:latin typeface="Arial"/>
              <a:cs typeface="Times New Roman"/>
            </a:rPr>
            <a:t>;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>
              <a:latin typeface="Arial"/>
              <a:cs typeface="Times New Roman"/>
            </a:rPr>
            <a:t>Аутентичность</a:t>
          </a:r>
          <a:r>
            <a:rPr lang="en-US" sz="1700" kern="1200" dirty="0">
              <a:latin typeface="Arial"/>
              <a:cs typeface="Times New Roman"/>
            </a:rPr>
            <a:t> </a:t>
          </a:r>
          <a:r>
            <a:rPr lang="en-US" sz="1700" kern="1200" dirty="0" err="1">
              <a:latin typeface="Arial"/>
              <a:cs typeface="Times New Roman"/>
            </a:rPr>
            <a:t>используемых</a:t>
          </a:r>
          <a:r>
            <a:rPr lang="en-US" sz="1700" kern="1200" dirty="0">
              <a:latin typeface="Arial"/>
              <a:cs typeface="Times New Roman"/>
            </a:rPr>
            <a:t> </a:t>
          </a:r>
          <a:r>
            <a:rPr lang="en-US" sz="1700" kern="1200" dirty="0" err="1">
              <a:latin typeface="Arial"/>
              <a:cs typeface="Times New Roman"/>
            </a:rPr>
            <a:t>видеоматриалов</a:t>
          </a:r>
          <a:r>
            <a:rPr lang="en-US" sz="1700" kern="1200" dirty="0">
              <a:latin typeface="Arial"/>
              <a:cs typeface="Times New Roman"/>
            </a:rPr>
            <a:t>;</a:t>
          </a:r>
          <a:endParaRPr lang="en-US" sz="1700" kern="1200" dirty="0">
            <a:latin typeface="Arial"/>
            <a:cs typeface="Arial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>
              <a:latin typeface="Arial"/>
              <a:cs typeface="Times New Roman"/>
            </a:rPr>
            <a:t>Отбор</a:t>
          </a:r>
          <a:r>
            <a:rPr lang="en-US" sz="1700" kern="1200" dirty="0">
              <a:latin typeface="Arial"/>
              <a:cs typeface="Times New Roman"/>
            </a:rPr>
            <a:t> </a:t>
          </a:r>
          <a:r>
            <a:rPr lang="en-US" sz="1700" kern="1200" dirty="0" err="1">
              <a:latin typeface="Arial"/>
              <a:cs typeface="Times New Roman"/>
            </a:rPr>
            <a:t>согласно</a:t>
          </a:r>
          <a:r>
            <a:rPr lang="en-US" sz="1700" kern="1200" dirty="0">
              <a:latin typeface="Arial"/>
              <a:cs typeface="Times New Roman"/>
            </a:rPr>
            <a:t> </a:t>
          </a:r>
          <a:r>
            <a:rPr lang="en-US" sz="1700" kern="1200" dirty="0" err="1">
              <a:latin typeface="Arial"/>
              <a:cs typeface="Times New Roman"/>
            </a:rPr>
            <a:t>тематике</a:t>
          </a:r>
          <a:r>
            <a:rPr lang="en-US" sz="1700" kern="1200" dirty="0">
              <a:latin typeface="Arial"/>
              <a:cs typeface="Times New Roman"/>
            </a:rPr>
            <a:t> и </a:t>
          </a:r>
          <a:r>
            <a:rPr lang="en-US" sz="1700" kern="1200" dirty="0" err="1">
              <a:latin typeface="Arial"/>
              <a:cs typeface="Times New Roman"/>
            </a:rPr>
            <a:t>интересам</a:t>
          </a:r>
          <a:r>
            <a:rPr lang="en-US" sz="1700" kern="1200" dirty="0">
              <a:latin typeface="Arial"/>
              <a:cs typeface="Times New Roman"/>
            </a:rPr>
            <a:t> </a:t>
          </a:r>
          <a:r>
            <a:rPr lang="en-US" sz="1700" kern="1200" dirty="0" err="1">
              <a:latin typeface="Arial"/>
              <a:cs typeface="Times New Roman"/>
            </a:rPr>
            <a:t>учащихся</a:t>
          </a:r>
          <a:r>
            <a:rPr lang="en-US" sz="1700" kern="1200" dirty="0">
              <a:latin typeface="Arial"/>
              <a:cs typeface="Times New Roman"/>
            </a:rPr>
            <a:t>;</a:t>
          </a:r>
          <a:endParaRPr lang="en-US" sz="1700" kern="1200" dirty="0">
            <a:latin typeface="Arial"/>
            <a:cs typeface="Arial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>
              <a:latin typeface="Arial"/>
              <a:cs typeface="Times New Roman"/>
            </a:rPr>
            <a:t>Регулярность</a:t>
          </a:r>
          <a:r>
            <a:rPr lang="en-US" sz="1700" kern="1200" dirty="0">
              <a:latin typeface="Arial"/>
              <a:cs typeface="Times New Roman"/>
            </a:rPr>
            <a:t> </a:t>
          </a:r>
          <a:r>
            <a:rPr lang="en-US" sz="1700" kern="1200" dirty="0" err="1">
              <a:latin typeface="Arial"/>
              <a:cs typeface="Times New Roman"/>
            </a:rPr>
            <a:t>проведения</a:t>
          </a:r>
          <a:r>
            <a:rPr lang="en-US" sz="1700" kern="1200" dirty="0">
              <a:latin typeface="Arial"/>
              <a:cs typeface="Times New Roman"/>
            </a:rPr>
            <a:t>;</a:t>
          </a:r>
          <a:endParaRPr lang="en-US" sz="1700" kern="1200" dirty="0">
            <a:latin typeface="Arial"/>
            <a:cs typeface="Arial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>
              <a:latin typeface="Arial"/>
              <a:cs typeface="Times New Roman"/>
            </a:rPr>
            <a:t>Оптимальное</a:t>
          </a:r>
          <a:r>
            <a:rPr lang="en-US" sz="1700" kern="1200" dirty="0">
              <a:latin typeface="Arial"/>
              <a:cs typeface="Times New Roman"/>
            </a:rPr>
            <a:t> </a:t>
          </a:r>
          <a:r>
            <a:rPr lang="en-US" sz="1700" kern="1200" dirty="0" err="1">
              <a:latin typeface="Arial"/>
              <a:cs typeface="Times New Roman"/>
            </a:rPr>
            <a:t>время</a:t>
          </a:r>
          <a:r>
            <a:rPr lang="en-US" sz="1700" kern="1200" dirty="0">
              <a:latin typeface="Arial"/>
              <a:cs typeface="Times New Roman"/>
            </a:rPr>
            <a:t> </a:t>
          </a:r>
          <a:r>
            <a:rPr lang="en-US" sz="1700" kern="1200" dirty="0" err="1">
              <a:latin typeface="Arial"/>
              <a:cs typeface="Times New Roman"/>
            </a:rPr>
            <a:t>для</a:t>
          </a:r>
          <a:r>
            <a:rPr lang="en-US" sz="1700" kern="1200" dirty="0">
              <a:latin typeface="Arial"/>
              <a:cs typeface="Times New Roman"/>
            </a:rPr>
            <a:t> </a:t>
          </a:r>
          <a:r>
            <a:rPr lang="en-US" sz="1700" kern="1200" dirty="0" err="1">
              <a:latin typeface="Arial"/>
              <a:cs typeface="Times New Roman"/>
            </a:rPr>
            <a:t>проведения</a:t>
          </a:r>
          <a:r>
            <a:rPr lang="en-US" sz="1700" kern="1200" dirty="0">
              <a:latin typeface="Arial"/>
              <a:cs typeface="Times New Roman"/>
            </a:rPr>
            <a:t> (10-15 </a:t>
          </a:r>
          <a:r>
            <a:rPr lang="en-US" sz="1700" kern="1200" dirty="0" err="1">
              <a:latin typeface="Arial"/>
              <a:cs typeface="Times New Roman"/>
            </a:rPr>
            <a:t>минут</a:t>
          </a:r>
          <a:r>
            <a:rPr lang="en-US" sz="1700" kern="1200" dirty="0">
              <a:latin typeface="Arial"/>
              <a:cs typeface="Times New Roman"/>
            </a:rPr>
            <a:t>);</a:t>
          </a:r>
          <a:endParaRPr lang="en-US" sz="1700" kern="1200" dirty="0">
            <a:latin typeface="Arial"/>
            <a:cs typeface="Arial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>
              <a:latin typeface="Arial"/>
              <a:cs typeface="Times New Roman"/>
            </a:rPr>
            <a:t>Разные</a:t>
          </a:r>
          <a:r>
            <a:rPr lang="en-US" sz="1700" kern="1200" dirty="0">
              <a:latin typeface="Arial"/>
              <a:cs typeface="Times New Roman"/>
            </a:rPr>
            <a:t> </a:t>
          </a:r>
          <a:r>
            <a:rPr lang="en-US" sz="1700" kern="1200" dirty="0" err="1">
              <a:latin typeface="Arial"/>
              <a:cs typeface="Times New Roman"/>
            </a:rPr>
            <a:t>виды</a:t>
          </a:r>
          <a:r>
            <a:rPr lang="en-US" sz="1700" kern="1200" dirty="0">
              <a:latin typeface="Arial"/>
              <a:cs typeface="Times New Roman"/>
            </a:rPr>
            <a:t> и </a:t>
          </a:r>
          <a:r>
            <a:rPr lang="en-US" sz="1700" kern="1200" dirty="0" err="1">
              <a:latin typeface="Arial"/>
              <a:cs typeface="Times New Roman"/>
            </a:rPr>
            <a:t>уровни</a:t>
          </a:r>
          <a:r>
            <a:rPr lang="en-US" sz="1700" kern="1200" dirty="0">
              <a:latin typeface="Arial"/>
              <a:cs typeface="Times New Roman"/>
            </a:rPr>
            <a:t> </a:t>
          </a:r>
          <a:r>
            <a:rPr lang="en-US" sz="1700" kern="1200" dirty="0" err="1">
              <a:latin typeface="Arial"/>
              <a:cs typeface="Times New Roman"/>
            </a:rPr>
            <a:t>упражнений</a:t>
          </a:r>
          <a:r>
            <a:rPr lang="en-US" sz="1700" kern="1200" dirty="0">
              <a:latin typeface="Arial"/>
              <a:cs typeface="Times New Roman"/>
            </a:rPr>
            <a:t> к </a:t>
          </a:r>
          <a:r>
            <a:rPr lang="en-US" sz="1700" kern="1200" dirty="0" err="1">
              <a:latin typeface="Arial"/>
              <a:cs typeface="Times New Roman"/>
            </a:rPr>
            <a:t>видеоматериалам</a:t>
          </a:r>
          <a:r>
            <a:rPr lang="en-US" sz="1700" kern="1200" dirty="0">
              <a:latin typeface="Arial"/>
              <a:cs typeface="Times New Roman"/>
            </a:rPr>
            <a:t>;</a:t>
          </a:r>
          <a:endParaRPr lang="en-US" sz="1700" kern="1200" dirty="0">
            <a:latin typeface="Arial"/>
            <a:cs typeface="Arial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>
              <a:latin typeface="Arial"/>
              <a:cs typeface="Times New Roman"/>
            </a:rPr>
            <a:t>Комплексность</a:t>
          </a:r>
          <a:r>
            <a:rPr lang="en-US" sz="1700" kern="1200" dirty="0">
              <a:latin typeface="Arial"/>
              <a:cs typeface="Times New Roman"/>
            </a:rPr>
            <a:t> </a:t>
          </a:r>
          <a:r>
            <a:rPr lang="en-US" sz="1700" kern="1200" dirty="0" err="1">
              <a:latin typeface="Arial"/>
              <a:cs typeface="Times New Roman"/>
            </a:rPr>
            <a:t>заданий</a:t>
          </a:r>
          <a:r>
            <a:rPr lang="en-US" sz="1700" kern="1200" dirty="0">
              <a:latin typeface="Arial"/>
              <a:cs typeface="Times New Roman"/>
            </a:rPr>
            <a:t> (</a:t>
          </a:r>
          <a:r>
            <a:rPr lang="en-US" sz="1700" kern="1200" dirty="0" err="1">
              <a:latin typeface="Arial"/>
              <a:cs typeface="Times New Roman"/>
            </a:rPr>
            <a:t>предтекстовые</a:t>
          </a:r>
          <a:r>
            <a:rPr lang="en-US" sz="1700" kern="1200" dirty="0">
              <a:latin typeface="Arial"/>
              <a:cs typeface="Times New Roman"/>
            </a:rPr>
            <a:t>, </a:t>
          </a:r>
          <a:r>
            <a:rPr lang="en-US" sz="1700" kern="1200" dirty="0" err="1">
              <a:latin typeface="Arial"/>
              <a:cs typeface="Times New Roman"/>
            </a:rPr>
            <a:t>текстовые</a:t>
          </a:r>
          <a:r>
            <a:rPr lang="en-US" sz="1700" kern="1200" dirty="0">
              <a:latin typeface="Arial"/>
              <a:cs typeface="Times New Roman"/>
            </a:rPr>
            <a:t> и </a:t>
          </a:r>
          <a:r>
            <a:rPr lang="en-US" sz="1700" kern="1200" dirty="0" err="1">
              <a:latin typeface="Arial"/>
              <a:cs typeface="Times New Roman"/>
            </a:rPr>
            <a:t>послетекстовые</a:t>
          </a:r>
          <a:r>
            <a:rPr lang="en-US" sz="1700" kern="1200" dirty="0">
              <a:latin typeface="Arial"/>
              <a:cs typeface="Times New Roman"/>
            </a:rPr>
            <a:t>).</a:t>
          </a:r>
          <a:endParaRPr lang="en-US" sz="1700" kern="1200" dirty="0">
            <a:latin typeface="Arial"/>
            <a:cs typeface="Arial"/>
          </a:endParaRPr>
        </a:p>
      </dsp:txBody>
      <dsp:txXfrm>
        <a:off x="0" y="905567"/>
        <a:ext cx="7051168" cy="218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2026EC-C8FF-4690-852E-855BF80F6A3A}" type="datetime1">
              <a:rPr lang="ru-RU" noProof="1" dirty="0" smtClean="0">
                <a:solidFill>
                  <a:schemeClr val="tx2"/>
                </a:solidFill>
              </a:rPr>
              <a:t>25.02.2024</a:t>
            </a:fld>
            <a:endParaRPr lang="ru-RU" noProof="1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>
              <a:solidFill>
                <a:schemeClr val="tx2"/>
              </a:solidFill>
            </a:endParaRPr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noProof="1" dirty="0" smtClean="0">
                <a:solidFill>
                  <a:schemeClr val="tx2"/>
                </a:solidFill>
              </a:rPr>
              <a:t>‹#›</a:t>
            </a:fld>
            <a:endParaRPr lang="ru-RU" noProof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E3291A33-752E-413B-B92F-E7F20161DE13}" type="datetime1">
              <a:rPr lang="ru-RU" noProof="1" dirty="0" smtClean="0"/>
              <a:t>25.02.2024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noProof="1" smtClean="0"/>
              <a:pPr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656269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noProof="1" smtClean="0"/>
              <a:pPr rtl="0"/>
              <a:t>10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414478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noProof="1" smtClean="0"/>
              <a:pPr rtl="0"/>
              <a:t>11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469491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noProof="1" smtClean="0"/>
              <a:pPr rtl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007044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noProof="1" smtClean="0"/>
              <a:pPr rtl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189231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noProof="1" smtClean="0"/>
              <a:pPr rtl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06503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noProof="1" smtClean="0"/>
              <a:pPr rtl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784098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noProof="1" smtClean="0"/>
              <a:pPr rtl="0"/>
              <a:t>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730908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noProof="1" smtClean="0"/>
              <a:pPr rtl="0"/>
              <a:t>7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030806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noProof="1" smtClean="0"/>
              <a:pPr rtl="0"/>
              <a:t>8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574258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noProof="1" smtClean="0"/>
              <a:pPr rtl="0"/>
              <a:t>9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12128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1367" y="1964267"/>
            <a:ext cx="7195852" cy="2421464"/>
          </a:xfrm>
        </p:spPr>
        <p:txBody>
          <a:bodyPr anchor="b">
            <a:normAutofit/>
          </a:bodyPr>
          <a:lstStyle>
            <a:lvl1pPr algn="r">
              <a:defRPr sz="853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1367" y="4385733"/>
            <a:ext cx="7195852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3199" cap="all">
                <a:solidFill>
                  <a:schemeClr val="tx1"/>
                </a:solidFill>
              </a:defRPr>
            </a:lvl1pPr>
            <a:lvl2pPr marL="81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0232" y="5870576"/>
            <a:ext cx="1599783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1367" y="5870576"/>
            <a:ext cx="4892684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6196" y="5870576"/>
            <a:ext cx="551023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82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4732865"/>
            <a:ext cx="10128789" cy="566738"/>
          </a:xfrm>
        </p:spPr>
        <p:txBody>
          <a:bodyPr anchor="b">
            <a:normAutofit/>
          </a:bodyPr>
          <a:lstStyle>
            <a:lvl1pPr algn="l">
              <a:defRPr sz="4266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243" y="932112"/>
            <a:ext cx="8757546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582" indent="0">
              <a:buNone/>
              <a:defRPr sz="2844"/>
            </a:lvl2pPr>
            <a:lvl3pPr marL="1625163" indent="0">
              <a:buNone/>
              <a:defRPr sz="2844"/>
            </a:lvl3pPr>
            <a:lvl4pPr marL="2437745" indent="0">
              <a:buNone/>
              <a:defRPr sz="2844"/>
            </a:lvl4pPr>
            <a:lvl5pPr marL="3250326" indent="0">
              <a:buNone/>
              <a:defRPr sz="2844"/>
            </a:lvl5pPr>
            <a:lvl6pPr marL="4062908" indent="0">
              <a:buNone/>
              <a:defRPr sz="2844"/>
            </a:lvl6pPr>
            <a:lvl7pPr marL="4875489" indent="0">
              <a:buNone/>
              <a:defRPr sz="2844"/>
            </a:lvl7pPr>
            <a:lvl8pPr marL="5688071" indent="0">
              <a:buNone/>
              <a:defRPr sz="2844"/>
            </a:lvl8pPr>
            <a:lvl9pPr marL="6500652" indent="0">
              <a:buNone/>
              <a:defRPr sz="284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5299603"/>
            <a:ext cx="10128789" cy="493712"/>
          </a:xfrm>
        </p:spPr>
        <p:txBody>
          <a:bodyPr anchor="t">
            <a:normAutofit/>
          </a:bodyPr>
          <a:lstStyle>
            <a:lvl1pPr marL="0" indent="0">
              <a:buNone/>
              <a:defRPr sz="2488"/>
            </a:lvl1pPr>
            <a:lvl2pPr marL="812582" indent="0">
              <a:buNone/>
              <a:defRPr sz="2133"/>
            </a:lvl2pPr>
            <a:lvl3pPr marL="1625163" indent="0">
              <a:buNone/>
              <a:defRPr sz="1777"/>
            </a:lvl3pPr>
            <a:lvl4pPr marL="2437745" indent="0">
              <a:buNone/>
              <a:defRPr sz="1600"/>
            </a:lvl4pPr>
            <a:lvl5pPr marL="3250326" indent="0">
              <a:buNone/>
              <a:defRPr sz="1600"/>
            </a:lvl5pPr>
            <a:lvl6pPr marL="4062908" indent="0">
              <a:buNone/>
              <a:defRPr sz="1600"/>
            </a:lvl6pPr>
            <a:lvl7pPr marL="4875489" indent="0">
              <a:buNone/>
              <a:defRPr sz="1600"/>
            </a:lvl7pPr>
            <a:lvl8pPr marL="5688071" indent="0">
              <a:buNone/>
              <a:defRPr sz="1600"/>
            </a:lvl8pPr>
            <a:lvl9pPr marL="6500652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9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609602"/>
            <a:ext cx="10128789" cy="3124199"/>
          </a:xfrm>
        </p:spPr>
        <p:txBody>
          <a:bodyPr anchor="ctr">
            <a:normAutofit/>
          </a:bodyPr>
          <a:lstStyle>
            <a:lvl1pPr algn="l">
              <a:defRPr sz="5687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1" y="4343400"/>
            <a:ext cx="1012879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555">
                <a:solidFill>
                  <a:schemeClr val="tx1"/>
                </a:solidFill>
              </a:defRPr>
            </a:lvl1pPr>
            <a:lvl2pPr marL="812582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2pPr>
            <a:lvl3pPr marL="162516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7745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4pPr>
            <a:lvl5pPr marL="3250326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5pPr>
            <a:lvl6pPr marL="4062908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6pPr>
            <a:lvl7pPr marL="4875489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7pPr>
            <a:lvl8pPr marL="5688071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8pPr>
            <a:lvl9pPr marL="6500652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39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5201" y="2743200"/>
            <a:ext cx="609441" cy="584776"/>
          </a:xfrm>
          <a:prstGeom prst="rect">
            <a:avLst/>
          </a:prstGeom>
        </p:spPr>
        <p:txBody>
          <a:bodyPr vert="horz" lIns="162518" tIns="81259" rIns="162518" bIns="8125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42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148" y="823337"/>
            <a:ext cx="609441" cy="584776"/>
          </a:xfrm>
          <a:prstGeom prst="rect">
            <a:avLst/>
          </a:prstGeom>
        </p:spPr>
        <p:txBody>
          <a:bodyPr vert="horz" lIns="162518" tIns="81259" rIns="162518" bIns="8125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42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009" y="609602"/>
            <a:ext cx="9547912" cy="2743199"/>
          </a:xfrm>
        </p:spPr>
        <p:txBody>
          <a:bodyPr anchor="ctr">
            <a:normAutofit/>
          </a:bodyPr>
          <a:lstStyle>
            <a:lvl1pPr algn="l">
              <a:defRPr sz="5687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589" y="3352800"/>
            <a:ext cx="933675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812582" indent="0">
              <a:buFontTx/>
              <a:buNone/>
              <a:defRPr/>
            </a:lvl2pPr>
            <a:lvl3pPr marL="1625163" indent="0">
              <a:buFontTx/>
              <a:buNone/>
              <a:defRPr/>
            </a:lvl3pPr>
            <a:lvl4pPr marL="2437745" indent="0">
              <a:buFontTx/>
              <a:buNone/>
              <a:defRPr/>
            </a:lvl4pPr>
            <a:lvl5pPr marL="325032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287" y="4343400"/>
            <a:ext cx="1014972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555">
                <a:solidFill>
                  <a:schemeClr val="tx1"/>
                </a:solidFill>
              </a:defRPr>
            </a:lvl1pPr>
            <a:lvl2pPr marL="812582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2pPr>
            <a:lvl3pPr marL="162516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7745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4pPr>
            <a:lvl5pPr marL="3250326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5pPr>
            <a:lvl6pPr marL="4062908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6pPr>
            <a:lvl7pPr marL="4875489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7pPr>
            <a:lvl8pPr marL="5688071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8pPr>
            <a:lvl9pPr marL="6500652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70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4" y="3308581"/>
            <a:ext cx="10128787" cy="1468800"/>
          </a:xfrm>
        </p:spPr>
        <p:txBody>
          <a:bodyPr anchor="b">
            <a:normAutofit/>
          </a:bodyPr>
          <a:lstStyle>
            <a:lvl1pPr algn="l">
              <a:defRPr sz="5687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4777381"/>
            <a:ext cx="1012878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555">
                <a:solidFill>
                  <a:schemeClr val="tx1"/>
                </a:solidFill>
              </a:defRPr>
            </a:lvl1pPr>
            <a:lvl2pPr marL="812582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2pPr>
            <a:lvl3pPr marL="162516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7745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4pPr>
            <a:lvl5pPr marL="3250326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5pPr>
            <a:lvl6pPr marL="4062908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6pPr>
            <a:lvl7pPr marL="4875489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7pPr>
            <a:lvl8pPr marL="5688071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8pPr>
            <a:lvl9pPr marL="6500652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01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5201" y="2743200"/>
            <a:ext cx="609441" cy="584776"/>
          </a:xfrm>
          <a:prstGeom prst="rect">
            <a:avLst/>
          </a:prstGeom>
        </p:spPr>
        <p:txBody>
          <a:bodyPr vert="horz" lIns="162518" tIns="81259" rIns="162518" bIns="8125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42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148" y="823337"/>
            <a:ext cx="609441" cy="584776"/>
          </a:xfrm>
          <a:prstGeom prst="rect">
            <a:avLst/>
          </a:prstGeom>
        </p:spPr>
        <p:txBody>
          <a:bodyPr vert="horz" lIns="162518" tIns="81259" rIns="162518" bIns="8125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42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009" y="609602"/>
            <a:ext cx="9547912" cy="2743199"/>
          </a:xfrm>
        </p:spPr>
        <p:txBody>
          <a:bodyPr anchor="ctr">
            <a:normAutofit/>
          </a:bodyPr>
          <a:lstStyle>
            <a:lvl1pPr algn="l">
              <a:defRPr sz="5687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621" y="3886200"/>
            <a:ext cx="1013279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266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0" y="4775200"/>
            <a:ext cx="1013279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3199">
                <a:solidFill>
                  <a:schemeClr val="tx1"/>
                </a:solidFill>
              </a:defRPr>
            </a:lvl1pPr>
            <a:lvl2pPr marL="812582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2pPr>
            <a:lvl3pPr marL="162516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7745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4pPr>
            <a:lvl5pPr marL="3250326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5pPr>
            <a:lvl6pPr marL="4062908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6pPr>
            <a:lvl7pPr marL="4875489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7pPr>
            <a:lvl8pPr marL="5688071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8pPr>
            <a:lvl9pPr marL="6500652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4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609602"/>
            <a:ext cx="1012878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622" y="3505200"/>
            <a:ext cx="1012879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976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1" y="4343400"/>
            <a:ext cx="1012879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3199">
                <a:solidFill>
                  <a:schemeClr val="tx1"/>
                </a:solidFill>
              </a:defRPr>
            </a:lvl1pPr>
            <a:lvl2pPr marL="812582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2pPr>
            <a:lvl3pPr marL="162516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7745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4pPr>
            <a:lvl5pPr marL="3250326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5pPr>
            <a:lvl6pPr marL="4062908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6pPr>
            <a:lvl7pPr marL="4875489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7pPr>
            <a:lvl8pPr marL="5688071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8pPr>
            <a:lvl9pPr marL="6500652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0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623" y="609601"/>
            <a:ext cx="10128787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04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6420" y="609600"/>
            <a:ext cx="2157990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2" y="609600"/>
            <a:ext cx="783007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7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3308581"/>
            <a:ext cx="10128789" cy="1468800"/>
          </a:xfrm>
        </p:spPr>
        <p:txBody>
          <a:bodyPr anchor="b"/>
          <a:lstStyle>
            <a:lvl1pPr algn="l">
              <a:defRPr sz="7109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0" y="4777381"/>
            <a:ext cx="101287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555" cap="all">
                <a:solidFill>
                  <a:schemeClr val="tx1"/>
                </a:solidFill>
              </a:defRPr>
            </a:lvl1pPr>
            <a:lvl2pPr marL="812582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2pPr>
            <a:lvl3pPr marL="162516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7745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4pPr>
            <a:lvl5pPr marL="3250326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5pPr>
            <a:lvl6pPr marL="4062908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6pPr>
            <a:lvl7pPr marL="4875489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7pPr>
            <a:lvl8pPr marL="5688071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8pPr>
            <a:lvl9pPr marL="6500652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0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3" y="2142067"/>
            <a:ext cx="4994033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0379" y="2142068"/>
            <a:ext cx="4994031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9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416" y="2218267"/>
            <a:ext cx="4707828" cy="576262"/>
          </a:xfrm>
        </p:spPr>
        <p:txBody>
          <a:bodyPr anchor="b">
            <a:noAutofit/>
          </a:bodyPr>
          <a:lstStyle>
            <a:lvl1pPr marL="0" indent="0">
              <a:buNone/>
              <a:defRPr sz="4976" b="0"/>
            </a:lvl1pPr>
            <a:lvl2pPr marL="812582" indent="0">
              <a:buNone/>
              <a:defRPr sz="3555" b="1"/>
            </a:lvl2pPr>
            <a:lvl3pPr marL="1625163" indent="0">
              <a:buNone/>
              <a:defRPr sz="3199" b="1"/>
            </a:lvl3pPr>
            <a:lvl4pPr marL="2437745" indent="0">
              <a:buNone/>
              <a:defRPr sz="2844" b="1"/>
            </a:lvl4pPr>
            <a:lvl5pPr marL="3250326" indent="0">
              <a:buNone/>
              <a:defRPr sz="2844" b="1"/>
            </a:lvl5pPr>
            <a:lvl6pPr marL="4062908" indent="0">
              <a:buNone/>
              <a:defRPr sz="2844" b="1"/>
            </a:lvl6pPr>
            <a:lvl7pPr marL="4875489" indent="0">
              <a:buNone/>
              <a:defRPr sz="2844" b="1"/>
            </a:lvl7pPr>
            <a:lvl8pPr marL="5688071" indent="0">
              <a:buNone/>
              <a:defRPr sz="2844" b="1"/>
            </a:lvl8pPr>
            <a:lvl9pPr marL="6500652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623" y="2870201"/>
            <a:ext cx="4995622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4416" y="2226734"/>
            <a:ext cx="4721583" cy="576262"/>
          </a:xfrm>
        </p:spPr>
        <p:txBody>
          <a:bodyPr anchor="b">
            <a:noAutofit/>
          </a:bodyPr>
          <a:lstStyle>
            <a:lvl1pPr marL="0" indent="0">
              <a:buNone/>
              <a:defRPr sz="4976" b="0"/>
            </a:lvl1pPr>
            <a:lvl2pPr marL="812582" indent="0">
              <a:buNone/>
              <a:defRPr sz="3555" b="1"/>
            </a:lvl2pPr>
            <a:lvl3pPr marL="1625163" indent="0">
              <a:buNone/>
              <a:defRPr sz="3199" b="1"/>
            </a:lvl3pPr>
            <a:lvl4pPr marL="2437745" indent="0">
              <a:buNone/>
              <a:defRPr sz="2844" b="1"/>
            </a:lvl4pPr>
            <a:lvl5pPr marL="3250326" indent="0">
              <a:buNone/>
              <a:defRPr sz="2844" b="1"/>
            </a:lvl5pPr>
            <a:lvl6pPr marL="4062908" indent="0">
              <a:buNone/>
              <a:defRPr sz="2844" b="1"/>
            </a:lvl6pPr>
            <a:lvl7pPr marL="4875489" indent="0">
              <a:buNone/>
              <a:defRPr sz="2844" b="1"/>
            </a:lvl7pPr>
            <a:lvl8pPr marL="5688071" indent="0">
              <a:buNone/>
              <a:defRPr sz="2844" b="1"/>
            </a:lvl8pPr>
            <a:lvl9pPr marL="6500652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1967" y="2870201"/>
            <a:ext cx="499403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5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5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3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2074333"/>
            <a:ext cx="3679926" cy="1371600"/>
          </a:xfrm>
        </p:spPr>
        <p:txBody>
          <a:bodyPr anchor="b">
            <a:normAutofit/>
          </a:bodyPr>
          <a:lstStyle>
            <a:lvl1pPr algn="l">
              <a:defRPr sz="4266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991" y="609601"/>
            <a:ext cx="6167419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3445933"/>
            <a:ext cx="3679926" cy="1828800"/>
          </a:xfrm>
        </p:spPr>
        <p:txBody>
          <a:bodyPr anchor="t">
            <a:normAutofit/>
          </a:bodyPr>
          <a:lstStyle>
            <a:lvl1pPr marL="0" indent="0">
              <a:buNone/>
              <a:defRPr sz="2844"/>
            </a:lvl1pPr>
            <a:lvl2pPr marL="812582" indent="0">
              <a:buNone/>
              <a:defRPr sz="2133"/>
            </a:lvl2pPr>
            <a:lvl3pPr marL="1625163" indent="0">
              <a:buNone/>
              <a:defRPr sz="1777"/>
            </a:lvl3pPr>
            <a:lvl4pPr marL="2437745" indent="0">
              <a:buNone/>
              <a:defRPr sz="1600"/>
            </a:lvl4pPr>
            <a:lvl5pPr marL="3250326" indent="0">
              <a:buNone/>
              <a:defRPr sz="1600"/>
            </a:lvl5pPr>
            <a:lvl6pPr marL="4062908" indent="0">
              <a:buNone/>
              <a:defRPr sz="1600"/>
            </a:lvl6pPr>
            <a:lvl7pPr marL="4875489" indent="0">
              <a:buNone/>
              <a:defRPr sz="1600"/>
            </a:lvl7pPr>
            <a:lvl8pPr marL="5688071" indent="0">
              <a:buNone/>
              <a:defRPr sz="1600"/>
            </a:lvl8pPr>
            <a:lvl9pPr marL="6500652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9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1600200"/>
            <a:ext cx="6163048" cy="1371600"/>
          </a:xfrm>
        </p:spPr>
        <p:txBody>
          <a:bodyPr anchor="b">
            <a:normAutofit/>
          </a:bodyPr>
          <a:lstStyle>
            <a:lvl1pPr algn="l">
              <a:defRPr sz="4976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4290" y="914400"/>
            <a:ext cx="328012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582" indent="0">
              <a:buNone/>
              <a:defRPr sz="2844"/>
            </a:lvl2pPr>
            <a:lvl3pPr marL="1625163" indent="0">
              <a:buNone/>
              <a:defRPr sz="2844"/>
            </a:lvl3pPr>
            <a:lvl4pPr marL="2437745" indent="0">
              <a:buNone/>
              <a:defRPr sz="2844"/>
            </a:lvl4pPr>
            <a:lvl5pPr marL="3250326" indent="0">
              <a:buNone/>
              <a:defRPr sz="2844"/>
            </a:lvl5pPr>
            <a:lvl6pPr marL="4062908" indent="0">
              <a:buNone/>
              <a:defRPr sz="2844"/>
            </a:lvl6pPr>
            <a:lvl7pPr marL="4875489" indent="0">
              <a:buNone/>
              <a:defRPr sz="2844"/>
            </a:lvl7pPr>
            <a:lvl8pPr marL="5688071" indent="0">
              <a:buNone/>
              <a:defRPr sz="2844"/>
            </a:lvl8pPr>
            <a:lvl9pPr marL="6500652" indent="0">
              <a:buNone/>
              <a:defRPr sz="284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2971800"/>
            <a:ext cx="6163048" cy="1828800"/>
          </a:xfrm>
        </p:spPr>
        <p:txBody>
          <a:bodyPr anchor="t">
            <a:normAutofit/>
          </a:bodyPr>
          <a:lstStyle>
            <a:lvl1pPr marL="0" indent="0">
              <a:buNone/>
              <a:defRPr sz="3199"/>
            </a:lvl1pPr>
            <a:lvl2pPr marL="812582" indent="0">
              <a:buNone/>
              <a:defRPr sz="2133"/>
            </a:lvl2pPr>
            <a:lvl3pPr marL="1625163" indent="0">
              <a:buNone/>
              <a:defRPr sz="1777"/>
            </a:lvl3pPr>
            <a:lvl4pPr marL="2437745" indent="0">
              <a:buNone/>
              <a:defRPr sz="1600"/>
            </a:lvl4pPr>
            <a:lvl5pPr marL="3250326" indent="0">
              <a:buNone/>
              <a:defRPr sz="1600"/>
            </a:lvl5pPr>
            <a:lvl6pPr marL="4062908" indent="0">
              <a:buNone/>
              <a:defRPr sz="1600"/>
            </a:lvl6pPr>
            <a:lvl7pPr marL="4875489" indent="0">
              <a:buNone/>
              <a:defRPr sz="1600"/>
            </a:lvl7pPr>
            <a:lvl8pPr marL="5688071" indent="0">
              <a:buNone/>
              <a:defRPr sz="1600"/>
            </a:lvl8pPr>
            <a:lvl9pPr marL="6500652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0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623" y="609601"/>
            <a:ext cx="10128787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3" y="2142068"/>
            <a:ext cx="10128787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7423" y="5870576"/>
            <a:ext cx="159978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2" y="5870576"/>
            <a:ext cx="782562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3387" y="5870576"/>
            <a:ext cx="55102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50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289" y="1764076"/>
            <a:ext cx="6348234" cy="3319570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3200" noProof="1"/>
              <a:t>Технология развития умений аудирования на основе аутентичных видеоматериалов лингвострановедческого содержания</a:t>
            </a:r>
            <a:br>
              <a:rPr lang="ru-RU" sz="3200" noProof="1"/>
            </a:br>
            <a:r>
              <a:rPr lang="ru-RU" sz="3200" noProof="1">
                <a:latin typeface="Calibri Light"/>
                <a:cs typeface="Calibri Light"/>
              </a:rPr>
              <a:t>(основное общее образование, английский язык)</a:t>
            </a:r>
            <a:endParaRPr lang="ru-RU" sz="3200" noProof="1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endParaRPr lang="ru-RU" sz="3200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28546" y="5207882"/>
            <a:ext cx="5477603" cy="861420"/>
          </a:xfrm>
        </p:spPr>
        <p:txBody>
          <a:bodyPr vert="horz" lIns="121899" tIns="60949" rIns="121899" bIns="60949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noProof="1"/>
              <a:t>П</a:t>
            </a:r>
            <a:r>
              <a:rPr lang="ru-RU" sz="1400" noProof="1">
                <a:latin typeface="Calibri Light"/>
                <a:cs typeface="Calibri Light"/>
              </a:rPr>
              <a:t>одготовила: Серикова Юлия Игоревна</a:t>
            </a:r>
          </a:p>
          <a:p>
            <a:pPr>
              <a:lnSpc>
                <a:spcPct val="90000"/>
              </a:lnSpc>
            </a:pPr>
            <a:r>
              <a:rPr lang="ru-RU" sz="1400" noProof="1">
                <a:latin typeface="Calibri Light"/>
                <a:cs typeface="Calibri Light"/>
              </a:rPr>
              <a:t>Учитель английского языка</a:t>
            </a:r>
          </a:p>
          <a:p>
            <a:pPr>
              <a:lnSpc>
                <a:spcPct val="90000"/>
              </a:lnSpc>
            </a:pPr>
            <a:r>
              <a:rPr lang="ru-RU" sz="1400" noProof="1">
                <a:latin typeface="Calibri Light"/>
                <a:cs typeface="Calibri Light"/>
              </a:rPr>
              <a:t>МОУ-СОШ им. В. В. Талалихина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789A8B-0B5F-7C09-2FFA-3ACF1CEC8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197" y="511489"/>
            <a:ext cx="4697456" cy="4698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0356CDC-B2BB-0160-ED10-C86157B6463A}"/>
              </a:ext>
            </a:extLst>
          </p:cNvPr>
          <p:cNvSpPr txBox="1"/>
          <p:nvPr/>
        </p:nvSpPr>
        <p:spPr>
          <a:xfrm>
            <a:off x="5121486" y="6293026"/>
            <a:ext cx="24482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 Light"/>
                <a:cs typeface="Calibri"/>
              </a:rPr>
              <a:t>КЛИН 2024</a:t>
            </a:r>
            <a:endParaRPr lang="en-US" dirty="0"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65646255-F871-2952-A546-FE89A2E6A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240708"/>
              </p:ext>
            </p:extLst>
          </p:nvPr>
        </p:nvGraphicFramePr>
        <p:xfrm>
          <a:off x="363160" y="288670"/>
          <a:ext cx="7051168" cy="314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84CF27-0064-5E83-70BB-C7F118A2C60D}"/>
              </a:ext>
            </a:extLst>
          </p:cNvPr>
          <p:cNvSpPr txBox="1"/>
          <p:nvPr/>
        </p:nvSpPr>
        <p:spPr>
          <a:xfrm>
            <a:off x="4638512" y="6338407"/>
            <a:ext cx="75535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400" b="0" i="0" u="none" strike="noStrike" cap="all" baseline="0" dirty="0">
                <a:solidFill>
                  <a:schemeClr val="tx1">
                    <a:lumMod val="65000"/>
                  </a:schemeClr>
                </a:solidFill>
                <a:latin typeface="Calibri"/>
                <a:ea typeface="Calibri Light"/>
                <a:cs typeface="Calibri Light"/>
              </a:rPr>
              <a:t>ТЕХНОЛОГИЯ РАЗВИТИЯ УМЕНИЙ АУДИРОВАНИЯ НА ОСНОВЕ АУТЕНТИЧНЫХ ВИДЕОМАТЕРИАЛОВ ЛИНГВОСТРАНОВЕДЧЕСКОГО СОДЕРЖАНИЯ</a:t>
            </a:r>
            <a:endParaRPr lang="en-US" sz="1400">
              <a:solidFill>
                <a:schemeClr val="tx1">
                  <a:lumMod val="6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" b="23722"/>
          <a:stretch/>
        </p:blipFill>
        <p:spPr>
          <a:xfrm>
            <a:off x="1751012" y="3364706"/>
            <a:ext cx="3071813" cy="3124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685800"/>
            <a:ext cx="3882591" cy="5357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665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84CF27-0064-5E83-70BB-C7F118A2C60D}"/>
              </a:ext>
            </a:extLst>
          </p:cNvPr>
          <p:cNvSpPr txBox="1"/>
          <p:nvPr/>
        </p:nvSpPr>
        <p:spPr>
          <a:xfrm>
            <a:off x="4638512" y="6338407"/>
            <a:ext cx="75535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400" b="0" i="0" u="none" strike="noStrike" cap="all" baseline="0" dirty="0">
                <a:solidFill>
                  <a:schemeClr val="tx1">
                    <a:lumMod val="65000"/>
                  </a:schemeClr>
                </a:solidFill>
                <a:latin typeface="Calibri"/>
                <a:ea typeface="Calibri Light"/>
                <a:cs typeface="Calibri Light"/>
              </a:rPr>
              <a:t>ТЕХНОЛОГИЯ РАЗВИТИЯ УМЕНИЙ АУДИРОВАНИЯ НА ОСНОВЕ АУТЕНТИЧНЫХ ВИДЕОМАТЕРИАЛОВ ЛИНГВОСТРАНОВЕДЧЕСКОГО СОДЕРЖАНИЯ</a:t>
            </a:r>
            <a:endParaRPr lang="en-US" sz="1400">
              <a:solidFill>
                <a:schemeClr val="tx1">
                  <a:lumMod val="6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274733"/>
            <a:ext cx="4269234" cy="6063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1" y="76199"/>
            <a:ext cx="3657601" cy="5133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2" y="1371600"/>
            <a:ext cx="3467258" cy="4915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0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89"/>
          <a:stretch/>
        </p:blipFill>
        <p:spPr>
          <a:xfrm>
            <a:off x="1370012" y="867362"/>
            <a:ext cx="2273643" cy="1371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33" y="-16164"/>
            <a:ext cx="6932613" cy="28988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7576"/>
            <a:ext cx="6399212" cy="382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9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46D773-D617-79F9-297A-6B64415B7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6" t="11509" r="16426" b="13299"/>
          <a:stretch/>
        </p:blipFill>
        <p:spPr>
          <a:xfrm>
            <a:off x="1293812" y="1106063"/>
            <a:ext cx="8961711" cy="52323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7B4712D-1308-0F60-08CD-923FAC44A7C3}"/>
              </a:ext>
            </a:extLst>
          </p:cNvPr>
          <p:cNvSpPr txBox="1"/>
          <p:nvPr/>
        </p:nvSpPr>
        <p:spPr>
          <a:xfrm>
            <a:off x="4638512" y="6338407"/>
            <a:ext cx="75535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400" b="0" i="0" u="none" strike="noStrike" cap="all" baseline="0" dirty="0">
                <a:solidFill>
                  <a:schemeClr val="tx1">
                    <a:lumMod val="65000"/>
                  </a:schemeClr>
                </a:solidFill>
                <a:latin typeface="Calibri"/>
                <a:ea typeface="Calibri Light"/>
                <a:cs typeface="Calibri Light"/>
              </a:rPr>
              <a:t>ТЕХНОЛОГИЯ РАЗВИТИЯ УМЕНИЙ АУДИРОВАНИЯ НА ОСНОВЕ АУТЕНТИЧНЫХ ВИДЕОМАТЕРИАЛОВ ЛИНГВОСТРАНОВЕДЧЕСКОГО СОДЕРЖАНИЯ</a:t>
            </a:r>
            <a:endParaRPr lang="en-US" sz="1400">
              <a:solidFill>
                <a:schemeClr val="tx1">
                  <a:lumMod val="6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F73A6744-2B06-33F9-7430-6400776B0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78249"/>
              </p:ext>
            </p:extLst>
          </p:nvPr>
        </p:nvGraphicFramePr>
        <p:xfrm>
          <a:off x="2356426" y="215573"/>
          <a:ext cx="6929325" cy="675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76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2" name="Diagram 331">
            <a:extLst>
              <a:ext uri="{FF2B5EF4-FFF2-40B4-BE49-F238E27FC236}">
                <a16:creationId xmlns:a16="http://schemas.microsoft.com/office/drawing/2014/main" xmlns="" id="{42E59727-9DD1-796E-D3F3-97F491BFE6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0254051"/>
              </p:ext>
            </p:extLst>
          </p:nvPr>
        </p:nvGraphicFramePr>
        <p:xfrm>
          <a:off x="-100727" y="382828"/>
          <a:ext cx="7566739" cy="4951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38" name="Picture 1137">
            <a:extLst>
              <a:ext uri="{FF2B5EF4-FFF2-40B4-BE49-F238E27FC236}">
                <a16:creationId xmlns:a16="http://schemas.microsoft.com/office/drawing/2014/main" xmlns="" id="{1F1A34AC-20D2-364B-6ECE-07B1F02196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9214" y="2705076"/>
            <a:ext cx="6092752" cy="40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5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FB946D-2326-449B-B771-9EDB01C8D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224A0EC-9334-468D-849F-BF1FF8C6FF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EFFC263-7EB0-4842-BE9B-3176A41A7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3E4BD34-2D69-6AEB-28DA-B64D780224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61" r="2" b="18442"/>
          <a:stretch/>
        </p:blipFill>
        <p:spPr>
          <a:xfrm>
            <a:off x="1123832" y="1190751"/>
            <a:ext cx="9941421" cy="5079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F6917F-9197-6C78-D91B-A058EE16EA95}"/>
              </a:ext>
            </a:extLst>
          </p:cNvPr>
          <p:cNvSpPr txBox="1"/>
          <p:nvPr/>
        </p:nvSpPr>
        <p:spPr>
          <a:xfrm>
            <a:off x="913651" y="587477"/>
            <a:ext cx="1045198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С </a:t>
            </a:r>
            <a:r>
              <a:rPr lang="en-US" b="1" dirty="0" err="1">
                <a:latin typeface="Times New Roman"/>
                <a:cs typeface="Times New Roman"/>
              </a:rPr>
              <a:t>какими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трудностями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сталкиваются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учащиеся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во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время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аудирования</a:t>
            </a:r>
            <a:r>
              <a:rPr lang="en-US" b="1" dirty="0">
                <a:latin typeface="Times New Roman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573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AB091F8F-6943-AC9F-53B1-5443E542CC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539955"/>
              </p:ext>
            </p:extLst>
          </p:nvPr>
        </p:nvGraphicFramePr>
        <p:xfrm>
          <a:off x="1579917" y="703766"/>
          <a:ext cx="8923137" cy="5020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952B04-E66D-5E40-95DE-9B07321EC659}"/>
              </a:ext>
            </a:extLst>
          </p:cNvPr>
          <p:cNvSpPr txBox="1"/>
          <p:nvPr/>
        </p:nvSpPr>
        <p:spPr>
          <a:xfrm>
            <a:off x="4638512" y="6338407"/>
            <a:ext cx="75535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400" b="0" i="0" u="none" strike="noStrike" cap="all" baseline="0" dirty="0">
                <a:solidFill>
                  <a:schemeClr val="tx1">
                    <a:lumMod val="65000"/>
                  </a:schemeClr>
                </a:solidFill>
                <a:latin typeface="Calibri"/>
                <a:ea typeface="Calibri Light"/>
                <a:cs typeface="Calibri Light"/>
              </a:rPr>
              <a:t>ТЕХНОЛОГИЯ РАЗВИТИЯ УМЕНИЙ АУДИРОВАНИЯ НА ОСНОВЕ АУТЕНТИЧНЫХ ВИДЕОМАТЕРИАЛОВ ЛИНГВОСТРАНОВЕДЧЕСКОГО СОДЕРЖАНИЯ</a:t>
            </a:r>
            <a:endParaRPr lang="en-US" sz="1400">
              <a:solidFill>
                <a:schemeClr val="tx1">
                  <a:lumMod val="6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FC576690-2E6A-F89A-3CC1-B291F72ED0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401636"/>
              </p:ext>
            </p:extLst>
          </p:nvPr>
        </p:nvGraphicFramePr>
        <p:xfrm>
          <a:off x="1922310" y="693660"/>
          <a:ext cx="8341894" cy="4981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D35B245-949D-0A07-463E-4A5B576CBA32}"/>
              </a:ext>
            </a:extLst>
          </p:cNvPr>
          <p:cNvSpPr txBox="1"/>
          <p:nvPr/>
        </p:nvSpPr>
        <p:spPr>
          <a:xfrm>
            <a:off x="4638512" y="6338407"/>
            <a:ext cx="75535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400" b="0" i="0" u="none" strike="noStrike" cap="all" baseline="0" dirty="0">
                <a:solidFill>
                  <a:schemeClr val="tx1">
                    <a:lumMod val="65000"/>
                  </a:schemeClr>
                </a:solidFill>
                <a:latin typeface="Calibri"/>
                <a:ea typeface="Calibri Light"/>
                <a:cs typeface="Calibri Light"/>
              </a:rPr>
              <a:t>ТЕХНОЛОГИЯ РАЗВИТИЯ УМЕНИЙ АУДИРОВАНИЯ НА ОСНОВЕ АУТЕНТИЧНЫХ ВИДЕОМАТЕРИАЛОВ ЛИНГВОСТРАНОВЕДЧЕСКОГО СОДЕРЖАНИЯ</a:t>
            </a:r>
            <a:endParaRPr lang="en-US" sz="1400">
              <a:solidFill>
                <a:schemeClr val="tx1">
                  <a:lumMod val="6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E73A877-E3F2-6CC5-5F22-9A501D591B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9" y="2171196"/>
            <a:ext cx="2060146" cy="21043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64D3454-CFC9-6AFC-73DD-E4990E23B2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5463" y="1715669"/>
            <a:ext cx="1411618" cy="8508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97147D5-AA2B-D374-51FC-43FAD1EA02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403179" y="3423323"/>
            <a:ext cx="1724981" cy="172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B942921B-CCF5-EE31-1B20-EB8895388D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799354"/>
              </p:ext>
            </p:extLst>
          </p:nvPr>
        </p:nvGraphicFramePr>
        <p:xfrm>
          <a:off x="4414096" y="249451"/>
          <a:ext cx="7459460" cy="5789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4FF04CE5-BE46-6E7F-F3B8-FF3F700128BD}"/>
              </a:ext>
            </a:extLst>
          </p:cNvPr>
          <p:cNvSpPr txBox="1"/>
          <p:nvPr/>
        </p:nvSpPr>
        <p:spPr>
          <a:xfrm>
            <a:off x="4638512" y="6338407"/>
            <a:ext cx="75535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400" b="0" i="0" u="none" strike="noStrike" cap="all" baseline="0" dirty="0">
                <a:solidFill>
                  <a:schemeClr val="tx1">
                    <a:lumMod val="65000"/>
                  </a:schemeClr>
                </a:solidFill>
                <a:latin typeface="Calibri"/>
                <a:ea typeface="Calibri Light"/>
                <a:cs typeface="Calibri Light"/>
              </a:rPr>
              <a:t>ТЕХНОЛОГИЯ РАЗВИТИЯ УМЕНИЙ АУДИРОВАНИЯ НА ОСНОВЕ АУТЕНТИЧНЫХ ВИДЕОМАТЕРИАЛОВ ЛИНГВОСТРАНОВЕДЧЕСКОГО СОДЕРЖАНИЯ</a:t>
            </a:r>
            <a:endParaRPr lang="en-US" sz="1400">
              <a:solidFill>
                <a:schemeClr val="tx1">
                  <a:lumMod val="6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991" name="Diagram 1990">
            <a:extLst>
              <a:ext uri="{FF2B5EF4-FFF2-40B4-BE49-F238E27FC236}">
                <a16:creationId xmlns:a16="http://schemas.microsoft.com/office/drawing/2014/main" xmlns="" id="{61515A82-DBC5-AA84-3B13-7251EA3A79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0798904"/>
              </p:ext>
            </p:extLst>
          </p:nvPr>
        </p:nvGraphicFramePr>
        <p:xfrm>
          <a:off x="-1356079" y="815367"/>
          <a:ext cx="7150404" cy="4337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82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4B800538-45A9-E545-953E-6A2B78ADD2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120940"/>
              </p:ext>
            </p:extLst>
          </p:nvPr>
        </p:nvGraphicFramePr>
        <p:xfrm>
          <a:off x="449009" y="-283622"/>
          <a:ext cx="2600825" cy="5678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9" name="Picture 308">
            <a:extLst>
              <a:ext uri="{FF2B5EF4-FFF2-40B4-BE49-F238E27FC236}">
                <a16:creationId xmlns:a16="http://schemas.microsoft.com/office/drawing/2014/main" xmlns="" id="{9FBDE72B-F832-8A70-DE30-3DBE019CB1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32" r="3314"/>
          <a:stretch/>
        </p:blipFill>
        <p:spPr>
          <a:xfrm>
            <a:off x="3960812" y="152400"/>
            <a:ext cx="7889571" cy="3914986"/>
          </a:xfrm>
          <a:prstGeom prst="rect">
            <a:avLst/>
          </a:prstGeom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xmlns="" id="{9A273718-2929-A618-9C59-CDFE31B2A7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9612" y="4375660"/>
            <a:ext cx="2924174" cy="2362200"/>
          </a:xfrm>
          <a:prstGeom prst="rect">
            <a:avLst/>
          </a:prstGeom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xmlns="" id="{51D09F52-9903-B541-6072-DB53A840F9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5260" y="3273819"/>
            <a:ext cx="1703803" cy="3464041"/>
          </a:xfrm>
          <a:prstGeom prst="rect">
            <a:avLst/>
          </a:prstGeom>
        </p:spPr>
      </p:pic>
      <p:pic>
        <p:nvPicPr>
          <p:cNvPr id="366" name="Picture 365">
            <a:extLst>
              <a:ext uri="{FF2B5EF4-FFF2-40B4-BE49-F238E27FC236}">
                <a16:creationId xmlns:a16="http://schemas.microsoft.com/office/drawing/2014/main" xmlns="" id="{78AAF96E-74BE-783C-DDF4-F8E3E6B7BA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97488" y="4857194"/>
            <a:ext cx="2848523" cy="90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84CF27-0064-5E83-70BB-C7F118A2C60D}"/>
              </a:ext>
            </a:extLst>
          </p:cNvPr>
          <p:cNvSpPr txBox="1"/>
          <p:nvPr/>
        </p:nvSpPr>
        <p:spPr>
          <a:xfrm>
            <a:off x="4638512" y="6338407"/>
            <a:ext cx="75535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400" b="0" i="0" u="none" strike="noStrike" cap="all" baseline="0" dirty="0">
                <a:solidFill>
                  <a:schemeClr val="tx1">
                    <a:lumMod val="65000"/>
                  </a:schemeClr>
                </a:solidFill>
                <a:latin typeface="Calibri"/>
                <a:ea typeface="Calibri Light"/>
                <a:cs typeface="Calibri Light"/>
              </a:rPr>
              <a:t>ТЕХНОЛОГИЯ РАЗВИТИЯ УМЕНИЙ АУДИРОВАНИЯ НА ОСНОВЕ АУТЕНТИЧНЫХ ВИДЕОМАТЕРИАЛОВ ЛИНГВОСТРАНОВЕДЧЕСКОГО СОДЕРЖАНИЯ</a:t>
            </a:r>
            <a:endParaRPr lang="en-US" sz="1400">
              <a:solidFill>
                <a:schemeClr val="tx1">
                  <a:lumMod val="6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790B02-7D19-F13F-AB79-2EC4EBF77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03" y="1011180"/>
            <a:ext cx="5276842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C854A6-D620-2D45-4EBD-2070CAF50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27" y="133733"/>
            <a:ext cx="3159858" cy="703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7D87C44-00A3-44F2-D1D0-B93747F55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106" y="1011180"/>
            <a:ext cx="2926838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E5D2DDA-0809-9B83-A4C1-9F7392885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8630" y="5290338"/>
            <a:ext cx="3237066" cy="1143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6B76126-1A3D-7D48-7A17-FFF970AD28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1527" y="130396"/>
            <a:ext cx="2920518" cy="23822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2A48064-FC9D-F30D-D12D-5512BB292D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9227" y="2863341"/>
            <a:ext cx="2175284" cy="33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9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EF4F8AD8-F3E1-484E-A8DF-628412F9F7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FEDD63-1D7E-4C58-AC87-FD283D97AD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94D43E-AB81-4FB8-ABAF-0DE688D065EC}">
  <ds:schemaRefs>
    <ds:schemaRef ds:uri="71af3243-3dd4-4a8d-8c0d-dd76da1f02a5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146</TotalTime>
  <Words>414</Words>
  <Application>Microsoft Office PowerPoint</Application>
  <PresentationFormat>Произвольный</PresentationFormat>
  <Paragraphs>74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Times New Roman</vt:lpstr>
      <vt:lpstr>Celestial</vt:lpstr>
      <vt:lpstr>Технология развития умений аудирования на основе аутентичных видеоматериалов лингвострановедческого содержания (основное общее образование, английский язык)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home</dc:creator>
  <cp:lastModifiedBy>home</cp:lastModifiedBy>
  <cp:revision>395</cp:revision>
  <dcterms:created xsi:type="dcterms:W3CDTF">2024-02-10T15:51:09Z</dcterms:created>
  <dcterms:modified xsi:type="dcterms:W3CDTF">2024-02-25T18:04:25Z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